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6">
          <p15:clr>
            <a:srgbClr val="A4A3A4"/>
          </p15:clr>
        </p15:guide>
        <p15:guide id="2" pos="44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34" d="100"/>
          <a:sy n="134" d="100"/>
        </p:scale>
        <p:origin x="1664" y="176"/>
      </p:cViewPr>
      <p:guideLst>
        <p:guide orient="horz" pos="656"/>
        <p:guide pos="446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9473" y="1075916"/>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31.07.24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31.07.24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14</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in_tom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85" y="2747353"/>
            <a:ext cx="1309623" cy="1179957"/>
          </a:xfrm>
          <a:prstGeom prst="rect">
            <a:avLst/>
          </a:prstGeom>
        </p:spPr>
      </p:pic>
      <p:sp>
        <p:nvSpPr>
          <p:cNvPr id="2" name="Titel 1"/>
          <p:cNvSpPr>
            <a:spLocks noGrp="1"/>
          </p:cNvSpPr>
          <p:nvPr>
            <p:ph type="ctrTitle"/>
          </p:nvPr>
        </p:nvSpPr>
        <p:spPr>
          <a:xfrm>
            <a:off x="1166813" y="683376"/>
            <a:ext cx="4612406" cy="461665"/>
          </a:xfrm>
        </p:spPr>
        <p:txBody>
          <a:bodyPr/>
          <a:lstStyle/>
          <a:p>
            <a:r>
              <a:rPr lang="de-DE" dirty="0"/>
              <a:t>ICH BIN </a:t>
            </a:r>
            <a:r>
              <a:rPr lang="de-DE" dirty="0">
                <a:latin typeface="Avenir Book"/>
                <a:cs typeface="Avenir Book"/>
              </a:rPr>
              <a:t>IN EINER TOMATE</a:t>
            </a:r>
          </a:p>
        </p:txBody>
      </p:sp>
      <p:sp>
        <p:nvSpPr>
          <p:cNvPr id="4" name="Inhaltsplatzhalter 3"/>
          <p:cNvSpPr>
            <a:spLocks noGrp="1"/>
          </p:cNvSpPr>
          <p:nvPr>
            <p:ph idx="13"/>
          </p:nvPr>
        </p:nvSpPr>
        <p:spPr>
          <a:xfrm>
            <a:off x="858838" y="1568451"/>
            <a:ext cx="6011545" cy="3632199"/>
          </a:xfrm>
        </p:spPr>
        <p:txBody>
          <a:bodyPr>
            <a:noAutofit/>
          </a:bodyPr>
          <a:lstStyle/>
          <a:p>
            <a:pPr algn="just"/>
            <a:r>
              <a:rPr lang="de-DE" sz="850" dirty="0"/>
              <a:t>Du kannst Deine „Pomodoro“ (Cirillo 2013, S. 14) zu einem Schutzraum für Deine Konzentration machen. Dazu braucht es Training, wie Du mit </a:t>
            </a:r>
            <a:r>
              <a:rPr lang="de-DE" sz="850" dirty="0" err="1"/>
              <a:t>Ablenkern</a:t>
            </a:r>
            <a:r>
              <a:rPr lang="de-DE" sz="850" dirty="0"/>
              <a:t> und Störern umgehen kannst. </a:t>
            </a:r>
          </a:p>
          <a:p>
            <a:pPr algn="just"/>
            <a:r>
              <a:rPr lang="de-DE" sz="850" dirty="0" err="1"/>
              <a:t>Ablenker</a:t>
            </a:r>
            <a:r>
              <a:rPr lang="de-DE" sz="850" dirty="0"/>
              <a:t> sind Impulse oder Gedanken, die aus Dir heraus entstehen, und das Ziel der Pomodoro nicht unmittelbar verfolgen. </a:t>
            </a:r>
          </a:p>
          <a:p>
            <a:pPr algn="just"/>
            <a:r>
              <a:rPr lang="de-DE" sz="850" dirty="0"/>
              <a:t>Störer sind Unterbrechungen von außen, z.B. Telefon, Klingel, Mitbewohner, Arbeitskollegen, etc. </a:t>
            </a:r>
          </a:p>
          <a:p>
            <a:pPr algn="just"/>
            <a:r>
              <a:rPr lang="de-DE" sz="850" dirty="0"/>
              <a:t>Beide Ereignisse unterbrechen Deine Pomodoro. Im ersten Fall brauche ich einen passenden Umgang mit meinem Umfeld und im anderen Fall Training, um bei der Sache bleiben zu können. In beiden Fällen kannst Du Deine Pomodoro mit der gleichen Strategie beschützen, indem du </a:t>
            </a:r>
            <a:r>
              <a:rPr lang="de-DE" sz="850" dirty="0" err="1"/>
              <a:t>Ablenker</a:t>
            </a:r>
            <a:r>
              <a:rPr lang="de-DE" sz="850" dirty="0"/>
              <a:t> und Störer sichtbar machst.</a:t>
            </a:r>
          </a:p>
          <a:p>
            <a:r>
              <a:rPr lang="de-DE" sz="850" dirty="0"/>
              <a:t>Trainiere zunächst den Umgang mit </a:t>
            </a:r>
            <a:r>
              <a:rPr lang="de-DE" sz="850" dirty="0" err="1"/>
              <a:t>Ablenkern</a:t>
            </a:r>
            <a:r>
              <a:rPr lang="de-DE" sz="850" dirty="0"/>
              <a:t>, indem Du bei jedem Gedanken, der Dich unterbricht, </a:t>
            </a:r>
            <a:br>
              <a:rPr lang="de-DE" sz="850" dirty="0"/>
            </a:br>
            <a:r>
              <a:rPr lang="de-DE" sz="850" dirty="0"/>
              <a:t>Deine Pomodoro mit einem Apostroph kennzeichnest (vgl. ebd., S. 26 f.). Wenn dir eine zusätzliche </a:t>
            </a:r>
            <a:br>
              <a:rPr lang="de-DE" sz="850" dirty="0"/>
            </a:br>
            <a:r>
              <a:rPr lang="de-DE" sz="850" dirty="0"/>
              <a:t>Erledigung einfällt, vermerke sie als ungeplante Pomodoro mit einem „U“ für später </a:t>
            </a:r>
            <a:br>
              <a:rPr lang="de-DE" sz="850" dirty="0"/>
            </a:br>
            <a:r>
              <a:rPr lang="de-DE" sz="850" dirty="0"/>
              <a:t>(vgl. ebd., S. 26). Du kannst die Notizen gleich nach Dringlichkeit filtern. Was heute erledigt </a:t>
            </a:r>
            <a:br>
              <a:rPr lang="de-DE" sz="850" dirty="0"/>
            </a:br>
            <a:r>
              <a:rPr lang="de-DE" sz="850" dirty="0"/>
              <a:t>werden muss, kommt sofort in den Tagesplan (TOM 11, TOM 12). Was du später erledigen willst, </a:t>
            </a:r>
            <a:br>
              <a:rPr lang="de-DE" sz="850" dirty="0"/>
            </a:br>
            <a:r>
              <a:rPr lang="de-DE" sz="850" dirty="0"/>
              <a:t>kannst Du Deinem Backlog (SCR 10-12) oder Deinem Wochenplan (SCR 13, SCR 14) hinzufügen.</a:t>
            </a:r>
          </a:p>
          <a:p>
            <a:r>
              <a:rPr lang="de-DE" sz="850" dirty="0"/>
              <a:t>Genauso gehst du mit Störern um. Wenn du von außen unterbrochen wirst, kennzeichnest Du </a:t>
            </a:r>
            <a:br>
              <a:rPr lang="de-DE" sz="850" dirty="0"/>
            </a:br>
            <a:r>
              <a:rPr lang="de-DE" sz="850" dirty="0"/>
              <a:t>Deine Pomodoro mit einem Minus. Zusätzlich kannst Du hier dein Umfeld mitnehmen, um ihnen zu </a:t>
            </a:r>
            <a:br>
              <a:rPr lang="de-DE" sz="850" dirty="0"/>
            </a:br>
            <a:r>
              <a:rPr lang="de-DE" sz="850" dirty="0"/>
              <a:t>erklären, was eine Pomodoro ist, und dass Du Dir einen Vermerk machst („U“), um später von Deiner </a:t>
            </a:r>
            <a:br>
              <a:rPr lang="de-DE" sz="850" dirty="0"/>
            </a:br>
            <a:r>
              <a:rPr lang="de-DE" sz="850" dirty="0"/>
              <a:t>Seite aus darauf zurückzukommen (vgl. ebd., S. 37). Wenn Du das wirklich tust, baut Dein Umfeld Vertrauen auf, und </a:t>
            </a:r>
            <a:br>
              <a:rPr lang="de-DE" sz="850" dirty="0"/>
            </a:br>
            <a:r>
              <a:rPr lang="de-DE" sz="850" dirty="0"/>
              <a:t>es lernt Deine </a:t>
            </a:r>
            <a:r>
              <a:rPr lang="de-DE" sz="850" dirty="0" err="1"/>
              <a:t>Pomodoro</a:t>
            </a:r>
            <a:r>
              <a:rPr lang="de-DE" sz="850" dirty="0"/>
              <a:t> mit dir zusammen zu beschützen. </a:t>
            </a:r>
          </a:p>
          <a:p>
            <a:r>
              <a:rPr lang="de-DE" sz="850" dirty="0"/>
              <a:t>Weitere Ideen:</a:t>
            </a:r>
          </a:p>
          <a:p>
            <a:pPr lvl="1"/>
            <a:r>
              <a:rPr lang="de-DE" sz="850" dirty="0"/>
              <a:t>Du kannst ein Schild auf Deinem Schreibtisch aufstellen, das anzeigt, wenn Du in einer Tomate bist.</a:t>
            </a:r>
          </a:p>
          <a:p>
            <a:pPr lvl="1"/>
            <a:r>
              <a:rPr lang="de-DE" sz="850" dirty="0"/>
              <a:t>Telefon ausschalten und Anrufbeantworter abhören als regelmäßige Pomodoro einplanen</a:t>
            </a:r>
          </a:p>
          <a:p>
            <a:pPr lvl="1"/>
            <a:r>
              <a:rPr lang="de-DE" sz="850" dirty="0"/>
              <a:t>Klingelton des Mailprogramms ausschalten (vgl. ebd., S. 35 ff.)</a:t>
            </a:r>
          </a:p>
          <a:p>
            <a:pPr marL="36512" indent="0">
              <a:buNone/>
            </a:pPr>
            <a:br>
              <a:rPr lang="de-DE" sz="800" dirty="0"/>
            </a:br>
            <a:r>
              <a:rPr lang="de-DE" sz="800" dirty="0"/>
              <a:t>Quelle:	 </a:t>
            </a:r>
            <a:r>
              <a:rPr lang="de-DE" sz="800" b="1" dirty="0"/>
              <a:t>Cirillo</a:t>
            </a:r>
            <a:r>
              <a:rPr lang="de-DE" sz="800" dirty="0"/>
              <a:t>, Francesco (2013): The Pomodoro </a:t>
            </a:r>
            <a:r>
              <a:rPr lang="de-DE" sz="800" dirty="0" err="1"/>
              <a:t>Technique</a:t>
            </a:r>
            <a:r>
              <a:rPr lang="de-DE" sz="800" dirty="0"/>
              <a:t>. Do More and </a:t>
            </a:r>
            <a:r>
              <a:rPr lang="de-DE" sz="800" dirty="0" err="1"/>
              <a:t>Have</a:t>
            </a:r>
            <a:r>
              <a:rPr lang="de-DE" sz="800" dirty="0"/>
              <a:t> Fun </a:t>
            </a:r>
            <a:r>
              <a:rPr lang="de-DE" sz="800" dirty="0" err="1"/>
              <a:t>with</a:t>
            </a:r>
            <a:r>
              <a:rPr lang="de-DE" sz="800" dirty="0"/>
              <a:t> Time Management. Berlin: FC Garage</a:t>
            </a:r>
          </a:p>
          <a:p>
            <a:pPr marL="36512" indent="0">
              <a:buNone/>
            </a:pPr>
            <a:endParaRPr lang="de-DE" sz="850" dirty="0"/>
          </a:p>
          <a:p>
            <a:pPr marL="36512" indent="0">
              <a:buNone/>
            </a:pPr>
            <a:endParaRPr lang="de-DE" sz="850" dirty="0"/>
          </a:p>
        </p:txBody>
      </p:sp>
    </p:spTree>
    <p:extLst>
      <p:ext uri="{BB962C8B-B14F-4D97-AF65-F5344CB8AC3E}">
        <p14:creationId xmlns:p14="http://schemas.microsoft.com/office/powerpoint/2010/main" val="218690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011545" cy="3256882"/>
          </a:xfrm>
        </p:spPr>
        <p:txBody>
          <a:bodyPr>
            <a:normAutofit/>
          </a:bodyPr>
          <a:lstStyle/>
          <a:p>
            <a:pPr algn="just"/>
            <a:r>
              <a:rPr lang="de-DE" sz="1200" dirty="0"/>
              <a:t>Notiere 2 Wochen lang zu jeder Pomodoro Deine </a:t>
            </a:r>
            <a:r>
              <a:rPr lang="de-DE" sz="1200" dirty="0" err="1"/>
              <a:t>Ablenker</a:t>
            </a:r>
            <a:r>
              <a:rPr lang="de-DE" sz="1200" dirty="0"/>
              <a:t> und Störer. </a:t>
            </a:r>
          </a:p>
          <a:p>
            <a:pPr algn="just"/>
            <a:r>
              <a:rPr lang="de-DE" sz="1200" dirty="0"/>
              <a:t>Notiere zu jedem </a:t>
            </a:r>
            <a:r>
              <a:rPr lang="de-DE" sz="1200" dirty="0" err="1"/>
              <a:t>Ablenker</a:t>
            </a:r>
            <a:r>
              <a:rPr lang="de-DE" sz="1200" dirty="0"/>
              <a:t> einen Apostroph, und zu jedem Störer ein Minus. Es können auch mehrere Ablenkungen und/oder Störungen pro Tomate geschehen. Markiere entsprechend oft. Wenn Du möchtest, kannst du neue Aufgaben sofort in Deinen Tages- oder Wochenplan schreiben.</a:t>
            </a:r>
          </a:p>
          <a:p>
            <a:pPr algn="just"/>
            <a:r>
              <a:rPr lang="de-DE" sz="1200" dirty="0"/>
              <a:t>Gedanken, die Du nicht weiter verfolgen möchtest, ignorierst du.</a:t>
            </a:r>
          </a:p>
          <a:p>
            <a:pPr algn="just"/>
            <a:r>
              <a:rPr lang="de-DE" sz="1200" dirty="0"/>
              <a:t>Erstelle 8 Störer-</a:t>
            </a:r>
            <a:r>
              <a:rPr lang="de-DE" sz="1200" dirty="0" err="1"/>
              <a:t>Ablenker</a:t>
            </a:r>
            <a:r>
              <a:rPr lang="de-DE" sz="1200" dirty="0"/>
              <a:t>-Protokolle und zeige sie Deinem Team.</a:t>
            </a:r>
          </a:p>
        </p:txBody>
      </p:sp>
      <p:sp>
        <p:nvSpPr>
          <p:cNvPr id="3" name="Shape 7">
            <a:extLst>
              <a:ext uri="{FF2B5EF4-FFF2-40B4-BE49-F238E27FC236}">
                <a16:creationId xmlns:a16="http://schemas.microsoft.com/office/drawing/2014/main" id="{345A23EF-ABAE-DDE7-C125-D038082EB65F}"/>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CAF0C8DB-367A-2F9A-D9BB-0980B4852487}"/>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535</Words>
  <Application>Microsoft Macintosh PowerPoint</Application>
  <PresentationFormat>Benutzerdefiniert</PresentationFormat>
  <Paragraphs>19</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ICH BIN IN EINER TOMATE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44</cp:revision>
  <cp:lastPrinted>2018-09-12T10:01:34Z</cp:lastPrinted>
  <dcterms:created xsi:type="dcterms:W3CDTF">2015-03-26T08:30:55Z</dcterms:created>
  <dcterms:modified xsi:type="dcterms:W3CDTF">2024-07-31T17:24:49Z</dcterms:modified>
</cp:coreProperties>
</file>