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0">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660"/>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72665"/>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31.07.24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31.07.24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16</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90915"/>
            <a:ext cx="4612406" cy="461665"/>
          </a:xfrm>
        </p:spPr>
        <p:txBody>
          <a:bodyPr/>
          <a:lstStyle/>
          <a:p>
            <a:r>
              <a:rPr lang="de-DE" dirty="0"/>
              <a:t>TÄGLICH SPRECHEN</a:t>
            </a:r>
          </a:p>
        </p:txBody>
      </p:sp>
      <p:sp>
        <p:nvSpPr>
          <p:cNvPr id="4" name="Inhaltsplatzhalter 3"/>
          <p:cNvSpPr>
            <a:spLocks noGrp="1"/>
          </p:cNvSpPr>
          <p:nvPr>
            <p:ph idx="13"/>
          </p:nvPr>
        </p:nvSpPr>
        <p:spPr>
          <a:xfrm>
            <a:off x="858838" y="1568451"/>
            <a:ext cx="6237287" cy="3762373"/>
          </a:xfrm>
        </p:spPr>
        <p:txBody>
          <a:bodyPr>
            <a:normAutofit fontScale="77500" lnSpcReduction="20000"/>
          </a:bodyPr>
          <a:lstStyle/>
          <a:p>
            <a:pPr algn="just"/>
            <a:r>
              <a:rPr lang="de-DE" sz="1600" dirty="0"/>
              <a:t>Das sog. „Daily </a:t>
            </a:r>
            <a:r>
              <a:rPr lang="de-DE" sz="1600" dirty="0" err="1"/>
              <a:t>Scrum</a:t>
            </a:r>
            <a:r>
              <a:rPr lang="de-DE" sz="1600" dirty="0"/>
              <a:t>“ (</a:t>
            </a:r>
            <a:r>
              <a:rPr lang="de-DE" sz="1600" dirty="0" err="1"/>
              <a:t>Schwaber</a:t>
            </a:r>
            <a:r>
              <a:rPr lang="de-DE" sz="1600" dirty="0"/>
              <a:t>/Sutherland 2020, S. 10) ist ein 15minütiges tägliches Ereignis im Softwareframework </a:t>
            </a:r>
            <a:r>
              <a:rPr lang="de-DE" sz="1600" dirty="0" err="1"/>
              <a:t>Scrum</a:t>
            </a:r>
            <a:r>
              <a:rPr lang="de-DE" sz="1600" dirty="0"/>
              <a:t>. </a:t>
            </a:r>
          </a:p>
          <a:p>
            <a:pPr algn="just"/>
            <a:r>
              <a:rPr lang="de-DE" sz="1600" dirty="0"/>
              <a:t>Es ist </a:t>
            </a:r>
            <a:r>
              <a:rPr lang="de-DE" sz="1600" dirty="0" err="1"/>
              <a:t>timeboxed</a:t>
            </a:r>
            <a:r>
              <a:rPr lang="de-DE" sz="1600" dirty="0"/>
              <a:t>, das heißt nach 15 Minuten wird das Treffen abgebrochen, egal wie der Stand des Gesprächs gerade ist (vgl. ebd., S. 10).</a:t>
            </a:r>
          </a:p>
          <a:p>
            <a:pPr algn="just"/>
            <a:r>
              <a:rPr lang="de-DE" sz="1600" dirty="0"/>
              <a:t>Es ist ein schneller und effizienter Weg sich mit Kollegen zu synchronisieren.</a:t>
            </a:r>
          </a:p>
          <a:p>
            <a:pPr algn="just"/>
            <a:r>
              <a:rPr lang="de-DE" sz="1600" dirty="0"/>
              <a:t>Es fördert die Zusammenarbeit, den Wissenstransfer, die Diskussion über Probleme beim Üben und spornt zum täglichen Training an.</a:t>
            </a:r>
          </a:p>
          <a:p>
            <a:pPr algn="just"/>
            <a:r>
              <a:rPr lang="de-DE" sz="1600" dirty="0"/>
              <a:t>Es ist ein Treffen, das jeden Tag zur selben Uhrzeit und am selben Ort stattfinden soll, wobei man sich sowohl physisch als auch virtuell, z.B. über Skype treffen kann. Es findet an jedem Arbeitstag statt.</a:t>
            </a:r>
          </a:p>
          <a:p>
            <a:pPr algn="just"/>
            <a:r>
              <a:rPr lang="de-DE" sz="1600" dirty="0"/>
              <a:t>Ein Musikerteam, das diese Zertifizierung miteinander machen möchte, sollte zwischen 3 und 9 Personen umfassen, wobei es nicht notwendig ist, dass alle das gleiche Genre bedienen oder dieselben Instrumente spielen. Interdisziplinäre Teams sind sogar gewünscht und von Vorteil.</a:t>
            </a:r>
          </a:p>
          <a:p>
            <a:pPr algn="just"/>
            <a:r>
              <a:rPr lang="de-DE" sz="1600" dirty="0"/>
              <a:t>Bei dem Treffen beantwortet jeder Beteiligte in aller Kürze 3 Fragen bzgl. der eigenen </a:t>
            </a:r>
            <a:r>
              <a:rPr lang="de-DE" sz="1600" dirty="0" err="1"/>
              <a:t>Übeziele</a:t>
            </a:r>
            <a:r>
              <a:rPr lang="de-DE" sz="1600" dirty="0"/>
              <a:t>:</a:t>
            </a:r>
          </a:p>
          <a:p>
            <a:pPr lvl="1" algn="just">
              <a:buFont typeface="Arial"/>
              <a:buChar char="•"/>
            </a:pPr>
            <a:r>
              <a:rPr lang="de-DE" sz="1600" dirty="0"/>
              <a:t>Was habe ich gestern erreicht?</a:t>
            </a:r>
          </a:p>
          <a:p>
            <a:pPr lvl="1" algn="just">
              <a:buFont typeface="Arial"/>
              <a:buChar char="•"/>
            </a:pPr>
            <a:r>
              <a:rPr lang="de-DE" sz="1600" dirty="0"/>
              <a:t>Was werde ich heute erledigen?</a:t>
            </a:r>
          </a:p>
          <a:p>
            <a:pPr lvl="1" algn="just">
              <a:buFont typeface="Arial"/>
              <a:buChar char="•"/>
            </a:pPr>
            <a:r>
              <a:rPr lang="de-DE" sz="1600" dirty="0"/>
              <a:t>Sehe ich Hindernisse, die mich vom Erreichen meines Zieles abhalten?</a:t>
            </a:r>
          </a:p>
          <a:p>
            <a:pPr lvl="1" algn="just">
              <a:buFont typeface="Arial"/>
              <a:buChar char="•"/>
            </a:pPr>
            <a:endParaRPr lang="de-DE" sz="1300" dirty="0"/>
          </a:p>
          <a:p>
            <a:pPr marL="0" indent="0">
              <a:buNone/>
            </a:pPr>
            <a:r>
              <a:rPr lang="de-DE" dirty="0"/>
              <a:t>Quelle: </a:t>
            </a:r>
            <a:r>
              <a:rPr lang="de-DE" b="1" dirty="0" err="1"/>
              <a:t>Schwaber</a:t>
            </a:r>
            <a:r>
              <a:rPr lang="de-DE" dirty="0"/>
              <a:t>, Ken/Sutherland, Jeff (2020): Der </a:t>
            </a:r>
            <a:r>
              <a:rPr lang="de-DE" dirty="0" err="1"/>
              <a:t>Scrum</a:t>
            </a:r>
            <a:r>
              <a:rPr lang="de-DE" dirty="0"/>
              <a:t> Guide. Der gültige Leitfaden für </a:t>
            </a:r>
            <a:r>
              <a:rPr lang="de-DE" dirty="0" err="1"/>
              <a:t>Scrum</a:t>
            </a:r>
            <a:r>
              <a:rPr lang="de-DE" dirty="0"/>
              <a:t>: Die Spielregeln. 	</a:t>
            </a:r>
            <a:br>
              <a:rPr lang="de-DE" dirty="0"/>
            </a:br>
            <a:r>
              <a:rPr lang="de-DE" dirty="0"/>
              <a:t>                    http://</a:t>
            </a:r>
            <a:r>
              <a:rPr lang="de-DE" dirty="0" err="1"/>
              <a:t>scrumguides.org</a:t>
            </a:r>
            <a:r>
              <a:rPr lang="de-DE" dirty="0"/>
              <a:t>/</a:t>
            </a:r>
            <a:r>
              <a:rPr lang="de-DE" dirty="0" err="1"/>
              <a:t>docs</a:t>
            </a:r>
            <a:r>
              <a:rPr lang="de-DE" dirty="0"/>
              <a:t>/</a:t>
            </a:r>
            <a:r>
              <a:rPr lang="de-DE" dirty="0" err="1"/>
              <a:t>scrumguide</a:t>
            </a:r>
            <a:r>
              <a:rPr lang="de-DE" dirty="0"/>
              <a:t>/v2020/2020-Scrum-Guide-German.pdf. Abgerufen am 25. Juli 2024</a:t>
            </a:r>
          </a:p>
          <a:p>
            <a:pPr marL="0" indent="0" algn="just">
              <a:buNone/>
            </a:pPr>
            <a:endParaRPr lang="de-DE" sz="1100" dirty="0"/>
          </a:p>
        </p:txBody>
      </p:sp>
    </p:spTree>
    <p:extLst>
      <p:ext uri="{BB962C8B-B14F-4D97-AF65-F5344CB8AC3E}">
        <p14:creationId xmlns:p14="http://schemas.microsoft.com/office/powerpoint/2010/main" val="101383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1200" dirty="0"/>
              <a:t>Legt als Team einen Ort und eine Zeit für Euer tägliches Gespräch fest. </a:t>
            </a:r>
          </a:p>
          <a:p>
            <a:r>
              <a:rPr lang="de-DE" sz="1200" dirty="0"/>
              <a:t>Trefft euch in 2 Wochen 8 Mal und beantwortet Euch gegenseitig die 3 Fragen.</a:t>
            </a:r>
          </a:p>
          <a:p>
            <a:r>
              <a:rPr lang="de-DE" sz="1200" dirty="0"/>
              <a:t>Stellt Euch dabei jedes Mal einen </a:t>
            </a:r>
            <a:r>
              <a:rPr lang="de-DE" sz="1200" dirty="0" err="1"/>
              <a:t>Timer</a:t>
            </a:r>
            <a:r>
              <a:rPr lang="de-DE" sz="1200" dirty="0"/>
              <a:t> auf 15min und beendet das Gespräch, wenn es klingelt oder früher.</a:t>
            </a:r>
          </a:p>
          <a:p>
            <a:r>
              <a:rPr lang="de-DE" sz="1200" dirty="0"/>
              <a:t>Strebt an, Euch unter der Woche lückenlos zu treffen und macht am Wochenende eine Pause mit diesem Move. So bleiben euch 2 Tage Puffer, falls Euch etwas dazwischen kommt.</a:t>
            </a:r>
          </a:p>
          <a:p>
            <a:r>
              <a:rPr lang="de-DE" sz="1200" dirty="0"/>
              <a:t>Zertifiziert </a:t>
            </a:r>
            <a:r>
              <a:rPr lang="de-DE" sz="1200"/>
              <a:t>euch gegenseitig.</a:t>
            </a:r>
            <a:endParaRPr lang="de-DE" sz="1200" dirty="0"/>
          </a:p>
        </p:txBody>
      </p:sp>
      <p:sp>
        <p:nvSpPr>
          <p:cNvPr id="3" name="Shape 7">
            <a:extLst>
              <a:ext uri="{FF2B5EF4-FFF2-40B4-BE49-F238E27FC236}">
                <a16:creationId xmlns:a16="http://schemas.microsoft.com/office/drawing/2014/main" id="{6D2B6C59-2F95-4BA3-93ED-0A85C48CED30}"/>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6305957A-57FC-0079-AEC7-AFE7F2ABCAB4}"/>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390</Words>
  <Application>Microsoft Macintosh PowerPoint</Application>
  <PresentationFormat>Benutzerdefiniert</PresentationFormat>
  <Paragraphs>21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TÄGLICH SPRECHEN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32</cp:revision>
  <cp:lastPrinted>2015-03-26T09:33:33Z</cp:lastPrinted>
  <dcterms:created xsi:type="dcterms:W3CDTF">2015-03-26T08:30:55Z</dcterms:created>
  <dcterms:modified xsi:type="dcterms:W3CDTF">2024-07-31T17:44:46Z</dcterms:modified>
</cp:coreProperties>
</file>