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tif" ContentType="image/t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96" d="100"/>
          <a:sy n="196" d="100"/>
        </p:scale>
        <p:origin x="-88" y="848"/>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29.01.16</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95595"/>
            <a:ext cx="5293995" cy="634652"/>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Apprentice">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2" name="Bild 1" descr="ee_apprentic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41683" y="1553567"/>
            <a:ext cx="1028700" cy="10414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Journeyma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5" name="Bild 4" descr="ee_journeyman_icon.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68683" y="3613768"/>
            <a:ext cx="901700" cy="914400"/>
          </a:xfrm>
          <a:prstGeom prst="rect">
            <a:avLst/>
          </a:prstGeom>
        </p:spPr>
      </p:pic>
    </p:spTree>
    <p:extLst>
      <p:ext uri="{BB962C8B-B14F-4D97-AF65-F5344CB8AC3E}">
        <p14:creationId xmlns:p14="http://schemas.microsoft.com/office/powerpoint/2010/main" val="43157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iningsaufgaben Master">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4" name="Bild 3" descr="ee_ master.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80695" y="3595141"/>
            <a:ext cx="1054100" cy="990600"/>
          </a:xfrm>
          <a:prstGeom prst="rect">
            <a:avLst/>
          </a:prstGeom>
        </p:spPr>
      </p:pic>
    </p:spTree>
    <p:extLst>
      <p:ext uri="{BB962C8B-B14F-4D97-AF65-F5344CB8AC3E}">
        <p14:creationId xmlns:p14="http://schemas.microsoft.com/office/powerpoint/2010/main" val="4315787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WOR </a:t>
            </a:r>
            <a:r>
              <a:rPr lang="de-DE" sz="1050" b="1" dirty="0" smtClean="0">
                <a:solidFill>
                  <a:schemeClr val="bg1"/>
                </a:solidFill>
                <a:latin typeface="Avenir Heavy"/>
                <a:cs typeface="Avenir Heavy"/>
              </a:rPr>
              <a:t>05</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5" r:id="rId3"/>
    <p:sldLayoutId id="2147483666"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reativecommons.org/licenses/by-nc-nd/4.0/" TargetMode="External"/><Relationship Id="rId3" Type="http://schemas.openxmlformats.org/officeDocument/2006/relationships/image" Target="../media/image8.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1166813" y="601105"/>
            <a:ext cx="5703570" cy="461665"/>
          </a:xfrm>
        </p:spPr>
        <p:txBody>
          <a:bodyPr/>
          <a:lstStyle/>
          <a:p>
            <a:r>
              <a:rPr lang="de-DE" dirty="0" smtClean="0"/>
              <a:t>WS: Was nervt am meisten?</a:t>
            </a:r>
            <a:endParaRPr lang="de-DE" dirty="0"/>
          </a:p>
        </p:txBody>
      </p:sp>
      <p:sp>
        <p:nvSpPr>
          <p:cNvPr id="5" name="Untertitel 4"/>
          <p:cNvSpPr>
            <a:spLocks noGrp="1"/>
          </p:cNvSpPr>
          <p:nvPr>
            <p:ph type="subTitle" idx="1"/>
          </p:nvPr>
        </p:nvSpPr>
        <p:spPr/>
        <p:txBody>
          <a:bodyPr/>
          <a:lstStyle/>
          <a:p>
            <a:pPr marL="0" indent="0">
              <a:buNone/>
            </a:pPr>
            <a:r>
              <a:rPr lang="de-DE" dirty="0" smtClean="0"/>
              <a:t>Silke Kainzbauer</a:t>
            </a:r>
            <a:endParaRPr lang="de-DE" dirty="0"/>
          </a:p>
        </p:txBody>
      </p:sp>
      <p:sp>
        <p:nvSpPr>
          <p:cNvPr id="6" name="Textplatzhalter 5"/>
          <p:cNvSpPr>
            <a:spLocks noGrp="1"/>
          </p:cNvSpPr>
          <p:nvPr>
            <p:ph type="body" sz="quarter" idx="14"/>
          </p:nvPr>
        </p:nvSpPr>
        <p:spPr>
          <a:xfrm>
            <a:off x="858838" y="1470796"/>
            <a:ext cx="6011545" cy="3231491"/>
          </a:xfrm>
        </p:spPr>
        <p:txBody>
          <a:bodyPr>
            <a:normAutofit fontScale="85000" lnSpcReduction="20000"/>
          </a:bodyPr>
          <a:lstStyle/>
          <a:p>
            <a:r>
              <a:rPr lang="de-DE" dirty="0"/>
              <a:t>Input: </a:t>
            </a:r>
            <a:r>
              <a:rPr lang="de-DE" dirty="0" smtClean="0"/>
              <a:t>Eine Familie, die einen besseren Umgang miteinander finden will.</a:t>
            </a:r>
            <a:endParaRPr lang="de-DE" dirty="0"/>
          </a:p>
          <a:p>
            <a:r>
              <a:rPr lang="de-DE" dirty="0"/>
              <a:t>Output: </a:t>
            </a:r>
            <a:r>
              <a:rPr lang="de-DE" dirty="0" smtClean="0"/>
              <a:t>Nerv-</a:t>
            </a:r>
            <a:r>
              <a:rPr lang="de-DE" dirty="0"/>
              <a:t>Story </a:t>
            </a:r>
            <a:r>
              <a:rPr lang="de-DE" dirty="0" err="1"/>
              <a:t>Map</a:t>
            </a:r>
            <a:r>
              <a:rPr lang="de-DE" dirty="0"/>
              <a:t> </a:t>
            </a:r>
            <a:br>
              <a:rPr lang="de-DE" dirty="0"/>
            </a:br>
            <a:endParaRPr lang="de-DE" dirty="0"/>
          </a:p>
          <a:p>
            <a:r>
              <a:rPr lang="de-DE" dirty="0"/>
              <a:t>Um </a:t>
            </a:r>
            <a:r>
              <a:rPr lang="de-DE" dirty="0" smtClean="0"/>
              <a:t>sinnvolle Maßnahmen zu finden, wie man so miteinander umgeht, dass das Zusammenleben und die Zusammenarbeit für alle schöner wird, ist es wichtig, zuerst einmal zu verstehen, was für jeden einzelnen das größte Hindernis darstellt.</a:t>
            </a:r>
          </a:p>
          <a:p>
            <a:r>
              <a:rPr lang="de-DE" dirty="0" smtClean="0"/>
              <a:t>Niemand </a:t>
            </a:r>
            <a:r>
              <a:rPr lang="de-DE" dirty="0"/>
              <a:t>kann das besser beurteilen als </a:t>
            </a:r>
            <a:r>
              <a:rPr lang="de-DE" dirty="0" smtClean="0"/>
              <a:t>die einzelnen Familienmitglieder selbst.</a:t>
            </a:r>
            <a:br>
              <a:rPr lang="de-DE" dirty="0" smtClean="0"/>
            </a:br>
            <a:endParaRPr lang="de-DE" dirty="0"/>
          </a:p>
          <a:p>
            <a:r>
              <a:rPr lang="de-DE" dirty="0"/>
              <a:t>Das Resultat dieses Workshops ist eine Story </a:t>
            </a:r>
            <a:r>
              <a:rPr lang="de-DE" dirty="0" err="1" smtClean="0"/>
              <a:t>Map</a:t>
            </a:r>
            <a:r>
              <a:rPr lang="de-DE" dirty="0" smtClean="0"/>
              <a:t>, </a:t>
            </a:r>
            <a:r>
              <a:rPr lang="de-DE" dirty="0"/>
              <a:t>die </a:t>
            </a:r>
            <a:r>
              <a:rPr lang="de-DE" dirty="0" smtClean="0"/>
              <a:t>für jedes einzelne Familienmitglied sammelt </a:t>
            </a:r>
            <a:r>
              <a:rPr lang="de-DE" dirty="0"/>
              <a:t>und </a:t>
            </a:r>
            <a:r>
              <a:rPr lang="de-DE" dirty="0" smtClean="0"/>
              <a:t>priorisiert, was jeden einzelnen im Umgang mit den anderen Familienmitgliedern am meisten nervt.</a:t>
            </a:r>
            <a:endParaRPr lang="de-DE" dirty="0"/>
          </a:p>
          <a:p>
            <a:r>
              <a:rPr lang="de-DE" dirty="0"/>
              <a:t>Überlegt Euch, ob ihr mit diesem Workshop </a:t>
            </a:r>
            <a:r>
              <a:rPr lang="de-DE" dirty="0" smtClean="0"/>
              <a:t>alle </a:t>
            </a:r>
            <a:r>
              <a:rPr lang="de-DE" dirty="0"/>
              <a:t>oder </a:t>
            </a:r>
            <a:r>
              <a:rPr lang="de-DE" dirty="0" smtClean="0"/>
              <a:t>nur ausgewählte Bereiche im Eurem Familienleben abdecken möchtet</a:t>
            </a:r>
          </a:p>
          <a:p>
            <a:r>
              <a:rPr lang="de-DE" dirty="0" smtClean="0"/>
              <a:t>Der </a:t>
            </a:r>
            <a:r>
              <a:rPr lang="de-DE" dirty="0"/>
              <a:t>Workshop schafft eine Wahrnehmung, die erst wachsen muss. </a:t>
            </a:r>
            <a:r>
              <a:rPr lang="de-DE" dirty="0" smtClean="0"/>
              <a:t>Neue Aspekte, was jeden einzelnen nervt, können in der Zeit nach dem Workshop hinzukommen</a:t>
            </a:r>
            <a:r>
              <a:rPr lang="de-DE" dirty="0"/>
              <a:t>, wegfallen oder es ändert sich ihre Priorisierung. </a:t>
            </a:r>
            <a:br>
              <a:rPr lang="de-DE" dirty="0"/>
            </a:br>
            <a:endParaRPr lang="de-DE" dirty="0"/>
          </a:p>
          <a:p>
            <a:r>
              <a:rPr lang="de-DE" dirty="0"/>
              <a:t>Daher ist es sinnvoll, nach dem Workshop </a:t>
            </a:r>
            <a:r>
              <a:rPr lang="de-DE" dirty="0" smtClean="0"/>
              <a:t>unter der Woche weitere nervende Aspekte zu sammeln und die Story </a:t>
            </a:r>
            <a:r>
              <a:rPr lang="de-DE" dirty="0" err="1"/>
              <a:t>M</a:t>
            </a:r>
            <a:r>
              <a:rPr lang="de-DE" dirty="0" err="1" smtClean="0"/>
              <a:t>ap</a:t>
            </a:r>
            <a:r>
              <a:rPr lang="de-DE" dirty="0" smtClean="0"/>
              <a:t> zu ergänzen oder anders zu priorisieren. Das </a:t>
            </a:r>
            <a:r>
              <a:rPr lang="de-DE" dirty="0"/>
              <a:t>ist zugleich die Vorbereitung für den 2. Workshop.</a:t>
            </a:r>
          </a:p>
          <a:p>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8" y="1555750"/>
            <a:ext cx="6359767" cy="3133835"/>
          </a:xfrm>
        </p:spPr>
        <p:txBody>
          <a:bodyPr>
            <a:noAutofit/>
          </a:bodyPr>
          <a:lstStyle/>
          <a:p>
            <a:r>
              <a:rPr lang="de-DE" sz="900" b="1" dirty="0" smtClean="0"/>
              <a:t>Material</a:t>
            </a:r>
            <a:r>
              <a:rPr lang="de-DE" sz="900" dirty="0"/>
              <a:t>:</a:t>
            </a:r>
          </a:p>
          <a:p>
            <a:pPr lvl="1"/>
            <a:r>
              <a:rPr lang="de-DE" sz="900" dirty="0"/>
              <a:t>Post </a:t>
            </a:r>
            <a:r>
              <a:rPr lang="de-DE" sz="900" dirty="0" err="1"/>
              <a:t>its</a:t>
            </a:r>
            <a:endParaRPr lang="de-DE" sz="900" dirty="0"/>
          </a:p>
          <a:p>
            <a:pPr lvl="1"/>
            <a:r>
              <a:rPr lang="de-DE" sz="900" dirty="0"/>
              <a:t>Stifte</a:t>
            </a:r>
          </a:p>
          <a:p>
            <a:pPr lvl="1"/>
            <a:r>
              <a:rPr lang="de-DE" sz="900" dirty="0"/>
              <a:t>Wand- oder </a:t>
            </a:r>
            <a:r>
              <a:rPr lang="de-DE" sz="900" dirty="0" smtClean="0"/>
              <a:t>Weißwandtafelfläche</a:t>
            </a:r>
            <a:endParaRPr lang="de-DE" sz="900" dirty="0" smtClean="0"/>
          </a:p>
          <a:p>
            <a:r>
              <a:rPr lang="de-DE" sz="900" dirty="0" smtClean="0"/>
              <a:t>Nehmt Euch in der Familie  60 - 90 </a:t>
            </a:r>
            <a:r>
              <a:rPr lang="de-DE" sz="900" dirty="0"/>
              <a:t>Minuten Zeit. </a:t>
            </a:r>
          </a:p>
          <a:p>
            <a:r>
              <a:rPr lang="de-DE" sz="900" dirty="0" smtClean="0"/>
              <a:t>Stellt </a:t>
            </a:r>
            <a:r>
              <a:rPr lang="de-DE" sz="900" dirty="0"/>
              <a:t>Euch die Frage: </a:t>
            </a:r>
            <a:r>
              <a:rPr lang="de-DE" sz="900" dirty="0" smtClean="0"/>
              <a:t>“Was nervt mich im Zusammenleben am meisten?</a:t>
            </a:r>
            <a:r>
              <a:rPr lang="de-DE" sz="900" dirty="0"/>
              <a:t>"</a:t>
            </a:r>
          </a:p>
          <a:p>
            <a:r>
              <a:rPr lang="de-DE" sz="900" dirty="0"/>
              <a:t>Brainstormt </a:t>
            </a:r>
            <a:r>
              <a:rPr lang="de-DE" sz="900" dirty="0" smtClean="0"/>
              <a:t>10 -15 min </a:t>
            </a:r>
            <a:r>
              <a:rPr lang="de-DE" sz="900" dirty="0"/>
              <a:t>alles, was Euch zu dieser Frage einfällt und schreibt </a:t>
            </a:r>
            <a:r>
              <a:rPr lang="de-DE" sz="900" dirty="0" smtClean="0"/>
              <a:t>jeden Aspekt, der Euch persönlich nervt,  auf </a:t>
            </a:r>
            <a:r>
              <a:rPr lang="de-DE" sz="900" dirty="0"/>
              <a:t>ein Post It.</a:t>
            </a:r>
          </a:p>
          <a:p>
            <a:r>
              <a:rPr lang="de-DE" sz="900" dirty="0"/>
              <a:t>Sammelt nun die Ergebnisse im gesamten Team, indem ihr </a:t>
            </a:r>
            <a:r>
              <a:rPr lang="de-DE" sz="900" dirty="0" smtClean="0"/>
              <a:t>den </a:t>
            </a:r>
            <a:r>
              <a:rPr lang="de-DE" sz="900" dirty="0"/>
              <a:t>N</a:t>
            </a:r>
            <a:r>
              <a:rPr lang="de-DE" sz="900" dirty="0" smtClean="0"/>
              <a:t>amen jedes Familienmitgliedes auf einen größeren oder andersfarbigen Zettel schreibt, ihn an die Wand hängt und alle beschriebenen Klebezettel dieses Familienmitgliedes darunter platziert, </a:t>
            </a:r>
            <a:r>
              <a:rPr lang="de-DE" sz="900" dirty="0"/>
              <a:t>sodass eine Story </a:t>
            </a:r>
            <a:r>
              <a:rPr lang="de-DE" sz="900" dirty="0" err="1"/>
              <a:t>Map</a:t>
            </a:r>
            <a:r>
              <a:rPr lang="de-DE" sz="900" dirty="0"/>
              <a:t> entsteht.</a:t>
            </a:r>
          </a:p>
          <a:p>
            <a:r>
              <a:rPr lang="de-DE" sz="900" dirty="0" smtClean="0"/>
              <a:t>Jedes Familienmitglied </a:t>
            </a:r>
            <a:r>
              <a:rPr lang="de-DE" sz="900" dirty="0"/>
              <a:t> </a:t>
            </a:r>
            <a:r>
              <a:rPr lang="de-DE" sz="900" dirty="0" smtClean="0"/>
              <a:t>geht einzeln zur Story </a:t>
            </a:r>
            <a:r>
              <a:rPr lang="de-DE" sz="900" dirty="0" err="1" smtClean="0"/>
              <a:t>Map</a:t>
            </a:r>
            <a:r>
              <a:rPr lang="de-DE" sz="900" dirty="0" smtClean="0"/>
              <a:t> und priorisiert seine eigenen Zettel </a:t>
            </a:r>
            <a:r>
              <a:rPr lang="de-DE" sz="900" dirty="0" smtClean="0"/>
              <a:t>„</a:t>
            </a:r>
            <a:r>
              <a:rPr lang="de-DE" sz="900" dirty="0" smtClean="0"/>
              <a:t>Was nervt mich am meisten? Was nervt mich mehr, als der andere Aspekt?“. Es kann, </a:t>
            </a:r>
            <a:r>
              <a:rPr lang="de-DE" sz="900" dirty="0" smtClean="0"/>
              <a:t>wenn </a:t>
            </a:r>
            <a:r>
              <a:rPr lang="de-DE" sz="900" dirty="0" smtClean="0"/>
              <a:t>es möchte, seine eigene Priorisierung kommentieren. </a:t>
            </a:r>
          </a:p>
          <a:p>
            <a:r>
              <a:rPr lang="de-DE" sz="900" dirty="0" smtClean="0"/>
              <a:t>Ganz oben sollte am Ende der Aspekt hängen, der am meisten nervt. </a:t>
            </a:r>
          </a:p>
          <a:p>
            <a:r>
              <a:rPr lang="de-DE" sz="900" dirty="0" smtClean="0"/>
              <a:t>Wichtig ist: Es gibt von den anderen Familienmitgliedern keine Diskussion, keine Bewertung, keine </a:t>
            </a:r>
            <a:br>
              <a:rPr lang="de-DE" sz="900" dirty="0" smtClean="0"/>
            </a:br>
            <a:r>
              <a:rPr lang="de-DE" sz="900" dirty="0" smtClean="0"/>
              <a:t>Rechtfertigung oder </a:t>
            </a:r>
            <a:r>
              <a:rPr lang="de-DE" sz="900" dirty="0"/>
              <a:t>K</a:t>
            </a:r>
            <a:r>
              <a:rPr lang="de-DE" sz="900" dirty="0" smtClean="0"/>
              <a:t>ritik fremder </a:t>
            </a:r>
            <a:r>
              <a:rPr lang="de-DE" sz="900" dirty="0"/>
              <a:t>Z</a:t>
            </a:r>
            <a:r>
              <a:rPr lang="de-DE" sz="900" dirty="0" smtClean="0"/>
              <a:t>ettel und Priorisierung.</a:t>
            </a:r>
            <a:endParaRPr lang="de-DE" sz="900" dirty="0"/>
          </a:p>
        </p:txBody>
      </p:sp>
      <p:sp>
        <p:nvSpPr>
          <p:cNvPr id="3" name="Textfeld 2"/>
          <p:cNvSpPr txBox="1"/>
          <p:nvPr/>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29.01.16</a:t>
            </a:fld>
            <a:endParaRPr lang="de-DE" sz="600" dirty="0">
              <a:solidFill>
                <a:srgbClr val="5D5E5F"/>
              </a:solidFill>
              <a:latin typeface="Avenir Light"/>
              <a:cs typeface="Avenir Light"/>
            </a:endParaRPr>
          </a:p>
        </p:txBody>
      </p:sp>
      <p:sp>
        <p:nvSpPr>
          <p:cNvPr id="4" name="Shape 7"/>
          <p:cNvSpPr/>
          <p:nvPr/>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2"/>
              </a:rPr>
              <a:t>http://creativecommons.org/licenses/by-nc-nd/4.0/</a:t>
            </a:r>
            <a:r>
              <a:rPr sz="600" dirty="0">
                <a:latin typeface="Avenir Light"/>
                <a:ea typeface="Calibri"/>
                <a:cs typeface="Avenir Light"/>
                <a:sym typeface="Calibri"/>
              </a:rPr>
              <a:t>.</a:t>
            </a:r>
          </a:p>
        </p:txBody>
      </p:sp>
      <p:pic>
        <p:nvPicPr>
          <p:cNvPr id="5" name="pasted-image.tif"/>
          <p:cNvPicPr/>
          <p:nvPr/>
        </p:nvPicPr>
        <p:blipFill>
          <a:blip r:embed="rId3">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ger_training_card_template_ee_cc.potx</Template>
  <TotalTime>0</TotalTime>
  <Words>178</Words>
  <Application>Microsoft Macintosh PowerPoint</Application>
  <PresentationFormat>Benutzerdefiniert</PresentationFormat>
  <Paragraphs>24</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ger_training_card_template_ee_cc</vt:lpstr>
      <vt:lpstr>WS: Was nervt am meisten?</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46</cp:revision>
  <cp:lastPrinted>2016-01-27T17:50:26Z</cp:lastPrinted>
  <dcterms:created xsi:type="dcterms:W3CDTF">2015-03-26T08:30:55Z</dcterms:created>
  <dcterms:modified xsi:type="dcterms:W3CDTF">2016-01-29T13:37:15Z</dcterms:modified>
  <cp:category/>
</cp:coreProperties>
</file>