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544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8" y="403572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08.08.15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08.08.15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IDE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HAB‘ </a:t>
            </a:r>
            <a:r>
              <a:rPr lang="de-DE" dirty="0" smtClean="0">
                <a:latin typeface="Avenir Light"/>
                <a:cs typeface="Avenir Light"/>
              </a:rPr>
              <a:t>NE IDEE...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80678" tIns="40339" rIns="80678" bIns="40339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</a:pPr>
            <a:r>
              <a:rPr lang="de-DE" sz="1000" cap="all" dirty="0" smtClean="0">
                <a:solidFill>
                  <a:srgbClr val="5D5E5F"/>
                </a:solidFill>
              </a:rPr>
              <a:t>Silke 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de-DE" sz="1100" dirty="0"/>
              <a:t>Viele Ideen, die uns am Tag kommen, sind nur einen kleinen Augenblick präsent und geraten dann wieder ins Vergessen oder werden bewusst verdrängt.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de-DE" sz="1100" dirty="0"/>
              <a:t>Oft zensiert unser eigener innerer Kritiker gnadenlos, bevor unsere Idee auch nur den Hauch einer Chance hatte, ans Tageslicht zu gelangen, zu gedeihen und zu wachsen.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de-DE" sz="1100" dirty="0"/>
              <a:t>Zurück bleibt das schale Gefühl, wenig Ideen zu haben und/oder dafür keine Wertschätzung zu erfahren, nicht einmal von sich selbst.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de-DE" sz="1100" dirty="0"/>
              <a:t>Ideen sind eine Quelle, die jeder Mensch zur Verfügung hat und die man freilegen kann, wenn man sich seiner eigenen Ideen bewusst wird.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de-DE" sz="1100" dirty="0"/>
              <a:t>Dazu ist es notwendig, den eigenen Ideenfluss in Gang zu bringen und zunächst eine Zeit lang einfach alle Ideen unzensiert aufzuschreiben, die einem in den Sinn kommen - egal wie groß, klein, vielversprechend, unbedeutend, realisierbar oder unsinnig sie sein mögen.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Schreibe innerhalb von zwei Wochen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mindestens 12 Ideen auf, die Du hast.</a:t>
            </a:r>
          </a:p>
          <a:p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Es ist egal, welche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deen das sind, wie groß oder klein sie sind und zu welchem Lebensbereich sie gehören.</a:t>
            </a:r>
          </a:p>
          <a:p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Versuche, Deine Ideen nicht zu bewerten oder zu zensieren, sondern sie einfach fließen zu lassen. Je mehr Ideen Du aufschreibst, desto besser.</a:t>
            </a:r>
          </a:p>
          <a:p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Du kannst sie auf Zettel schreiben, in ein Ideenbuch, in einen Blog oder wo immer Du sie auch notieren möchtest.</a:t>
            </a:r>
          </a:p>
          <a:p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Besprich diese Ideen mit Deinen Trainingspartnern oder Deinem Team.</a:t>
            </a:r>
          </a:p>
          <a:p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Es geht nicht darum, die Ideen zu bewerten, sondern nur, die anderen dabei mitzunehmen und Dich vielleicht von ihren Fragen oder Perspektiven inspirieren zu lassen.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ger_apprentice_training_card_template.potx</Template>
  <TotalTime>0</TotalTime>
  <Words>289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</vt:lpstr>
      <vt:lpstr>ICH HAB‘ NE IDEE...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43</cp:revision>
  <cp:lastPrinted>2015-03-26T09:33:33Z</cp:lastPrinted>
  <dcterms:created xsi:type="dcterms:W3CDTF">2015-03-26T08:30:55Z</dcterms:created>
  <dcterms:modified xsi:type="dcterms:W3CDTF">2015-08-08T17:07:19Z</dcterms:modified>
</cp:coreProperties>
</file>