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1072" y="696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is-I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 04</a:t>
            </a:r>
            <a:endParaRPr lang="is-I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TRC</a:t>
            </a:r>
            <a:r>
              <a:rPr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04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Trainingskarten </a:t>
            </a:r>
            <a:r>
              <a:rPr lang="de-DE" dirty="0" smtClean="0">
                <a:latin typeface="Avenir Light"/>
                <a:cs typeface="Avenir Light"/>
              </a:rPr>
              <a:t>schreiben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Eine </a:t>
            </a:r>
            <a:r>
              <a:rPr lang="de-DE" sz="1100" dirty="0" smtClean="0">
                <a:latin typeface="Avenir Light"/>
                <a:cs typeface="Avenir Light"/>
              </a:rPr>
              <a:t>Trainingskarte, auch </a:t>
            </a:r>
            <a:r>
              <a:rPr lang="de-DE" sz="1100" dirty="0">
                <a:latin typeface="Avenir Light"/>
                <a:cs typeface="Avenir Light"/>
              </a:rPr>
              <a:t>„Move“ genannt, ist eine kleine Übungseinheit, die on-</a:t>
            </a:r>
            <a:r>
              <a:rPr lang="de-DE" sz="1100" dirty="0" err="1">
                <a:latin typeface="Avenir Light"/>
                <a:cs typeface="Avenir Light"/>
              </a:rPr>
              <a:t>the</a:t>
            </a:r>
            <a:r>
              <a:rPr lang="de-DE" sz="1100" dirty="0">
                <a:latin typeface="Avenir Light"/>
                <a:cs typeface="Avenir Light"/>
              </a:rPr>
              <a:t>-</a:t>
            </a:r>
            <a:r>
              <a:rPr lang="de-DE" sz="1100" dirty="0" smtClean="0">
                <a:latin typeface="Avenir Light"/>
                <a:cs typeface="Avenir Light"/>
              </a:rPr>
              <a:t>job,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also während Deines </a:t>
            </a:r>
            <a:r>
              <a:rPr lang="de-DE" sz="1100" dirty="0">
                <a:latin typeface="Avenir Light"/>
                <a:cs typeface="Avenir Light"/>
              </a:rPr>
              <a:t>(Arbeits-)</a:t>
            </a:r>
            <a:r>
              <a:rPr lang="de-DE" sz="1100" dirty="0" smtClean="0">
                <a:latin typeface="Avenir Light"/>
                <a:cs typeface="Avenir Light"/>
              </a:rPr>
              <a:t>Alltags durchgeführt </a:t>
            </a:r>
            <a:r>
              <a:rPr lang="de-DE" sz="1100" dirty="0">
                <a:latin typeface="Avenir Light"/>
                <a:cs typeface="Avenir Light"/>
              </a:rPr>
              <a:t>werden kann</a:t>
            </a:r>
            <a:r>
              <a:rPr lang="de-DE" sz="1100" dirty="0" smtClean="0">
                <a:latin typeface="Avenir Light"/>
                <a:cs typeface="Avenir Light"/>
              </a:rPr>
              <a:t>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Um eine </a:t>
            </a:r>
            <a:r>
              <a:rPr lang="de-DE" sz="1100" dirty="0" smtClean="0">
                <a:latin typeface="Avenir Light"/>
                <a:cs typeface="Avenir Light"/>
              </a:rPr>
              <a:t>Trainingskarte zu </a:t>
            </a:r>
            <a:r>
              <a:rPr lang="de-DE" sz="1100" dirty="0">
                <a:latin typeface="Avenir Light"/>
                <a:cs typeface="Avenir Light"/>
              </a:rPr>
              <a:t>schreiben brauchst Du </a:t>
            </a:r>
            <a:r>
              <a:rPr lang="de-DE" sz="1100" dirty="0" smtClean="0">
                <a:latin typeface="Avenir Light"/>
                <a:cs typeface="Avenir Light"/>
              </a:rPr>
              <a:t>zuerst eine Trainingsidee.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Was wäre ein Ziel, das Du erreichen möchtest und auf das zu trainieren Dir </a:t>
            </a:r>
            <a:r>
              <a:rPr lang="de-DE" sz="1100" dirty="0">
                <a:latin typeface="Avenir Light"/>
                <a:cs typeface="Avenir Light"/>
              </a:rPr>
              <a:t>Spaß machen </a:t>
            </a:r>
            <a:r>
              <a:rPr lang="de-DE" sz="1100" dirty="0" smtClean="0">
                <a:latin typeface="Avenir Light"/>
                <a:cs typeface="Avenir Light"/>
              </a:rPr>
              <a:t>würde?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Jede Trainingskarte hat </a:t>
            </a:r>
            <a:r>
              <a:rPr lang="de-DE" sz="1100" dirty="0">
                <a:latin typeface="Avenir Light"/>
                <a:cs typeface="Avenir Light"/>
              </a:rPr>
              <a:t>verschiedene inhaltliche Elemente: Titel, Einführung ins Thema und Trainingsaufgaben.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Auf der Vorderseite der Karte steht der Titel und eine Hinführung zum Move. </a:t>
            </a:r>
            <a:r>
              <a:rPr lang="de-DE" sz="1100" dirty="0" smtClean="0">
                <a:latin typeface="Avenir Light"/>
                <a:cs typeface="Avenir Light"/>
              </a:rPr>
              <a:t>Ein </a:t>
            </a:r>
            <a:r>
              <a:rPr lang="de-DE" sz="1100" dirty="0">
                <a:latin typeface="Avenir Light"/>
                <a:cs typeface="Avenir Light"/>
              </a:rPr>
              <a:t>guter Titel ist kurz, </a:t>
            </a:r>
            <a:r>
              <a:rPr lang="de-DE" sz="1100" dirty="0" smtClean="0">
                <a:latin typeface="Avenir Light"/>
                <a:cs typeface="Avenir Light"/>
              </a:rPr>
              <a:t>schmissig, </a:t>
            </a:r>
            <a:r>
              <a:rPr lang="de-DE" sz="1100" dirty="0">
                <a:latin typeface="Avenir Light"/>
                <a:cs typeface="Avenir Light"/>
              </a:rPr>
              <a:t>vielleicht auch witzig und </a:t>
            </a:r>
            <a:r>
              <a:rPr lang="de-DE" sz="1100" dirty="0" smtClean="0">
                <a:latin typeface="Avenir Light"/>
                <a:cs typeface="Avenir Light"/>
              </a:rPr>
              <a:t>gibt dem Leser einen Hinweis auf den Inhalt der Karte.</a:t>
            </a:r>
            <a:endParaRPr lang="de-DE" sz="1100" dirty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Die </a:t>
            </a:r>
            <a:r>
              <a:rPr lang="de-DE" sz="1100" dirty="0" smtClean="0">
                <a:latin typeface="Avenir Light"/>
                <a:cs typeface="Avenir Light"/>
              </a:rPr>
              <a:t>Punktliste unter </a:t>
            </a:r>
            <a:r>
              <a:rPr lang="de-DE" sz="1100" dirty="0">
                <a:latin typeface="Avenir Light"/>
                <a:cs typeface="Avenir Light"/>
              </a:rPr>
              <a:t>dem Titel </a:t>
            </a:r>
            <a:r>
              <a:rPr lang="de-DE" sz="1100" dirty="0" smtClean="0">
                <a:latin typeface="Avenir Light"/>
                <a:cs typeface="Avenir Light"/>
              </a:rPr>
              <a:t>beinhaltet </a:t>
            </a:r>
            <a:r>
              <a:rPr lang="de-DE" sz="1100" dirty="0">
                <a:latin typeface="Avenir Light"/>
                <a:cs typeface="Avenir Light"/>
              </a:rPr>
              <a:t>alle wichtigen Hintergrundinformationen, das Ziel des Trainings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und </a:t>
            </a:r>
            <a:r>
              <a:rPr lang="de-DE" sz="1100" dirty="0">
                <a:latin typeface="Avenir Light"/>
                <a:cs typeface="Avenir Light"/>
              </a:rPr>
              <a:t>eine Erläuterung, die den Zweck und Ablauf des Trainings verständlich macht.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Die Rückseite trägt den Titel “TRAININGSAUFGABEN“.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Dort stehen genaue und nachvollziehbare Handlungsanweisungen. Sie fordern zu Ergebnissen auf,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die </a:t>
            </a:r>
            <a:r>
              <a:rPr lang="de-DE" sz="1100" dirty="0">
                <a:latin typeface="Avenir Light"/>
                <a:cs typeface="Avenir Light"/>
              </a:rPr>
              <a:t>für das </a:t>
            </a:r>
            <a:r>
              <a:rPr lang="de-DE" sz="1100" dirty="0" smtClean="0">
                <a:latin typeface="Avenir Light"/>
                <a:cs typeface="Avenir Light"/>
              </a:rPr>
              <a:t>Team oder Deine Trainingspartner, die Deine  </a:t>
            </a:r>
            <a:r>
              <a:rPr lang="de-DE" sz="1100" dirty="0">
                <a:latin typeface="Avenir Light"/>
                <a:cs typeface="Avenir Light"/>
              </a:rPr>
              <a:t>Zertifizierung </a:t>
            </a:r>
            <a:r>
              <a:rPr lang="de-DE" sz="1100" dirty="0" smtClean="0">
                <a:latin typeface="Avenir Light"/>
                <a:cs typeface="Avenir Light"/>
              </a:rPr>
              <a:t>begleiten, </a:t>
            </a:r>
            <a:r>
              <a:rPr lang="de-DE" sz="1100" dirty="0">
                <a:latin typeface="Avenir Light"/>
                <a:cs typeface="Avenir Light"/>
              </a:rPr>
              <a:t>sichtbar sind.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Trainingskarten funktionieren nach </a:t>
            </a:r>
            <a:r>
              <a:rPr lang="de-DE" sz="1100" dirty="0">
                <a:latin typeface="Avenir Light"/>
                <a:cs typeface="Avenir Light"/>
              </a:rPr>
              <a:t>den Prinzipien </a:t>
            </a:r>
            <a:r>
              <a:rPr lang="de-DE" sz="1100" dirty="0" smtClean="0">
                <a:latin typeface="Avenir Light"/>
                <a:cs typeface="Avenir Light"/>
              </a:rPr>
              <a:t>der kleinen Schritte (</a:t>
            </a:r>
            <a:r>
              <a:rPr lang="de-DE" sz="1100" dirty="0" err="1" smtClean="0">
                <a:latin typeface="Avenir Light"/>
                <a:cs typeface="Avenir Light"/>
              </a:rPr>
              <a:t>Kaizen</a:t>
            </a:r>
            <a:r>
              <a:rPr lang="de-DE" sz="1100" dirty="0" smtClean="0">
                <a:latin typeface="Avenir Light"/>
                <a:cs typeface="Avenir Light"/>
              </a:rPr>
              <a:t>). Es ist elementar, dass jeder der </a:t>
            </a:r>
            <a:r>
              <a:rPr lang="de-DE" sz="1100" dirty="0">
                <a:latin typeface="Avenir Light"/>
                <a:cs typeface="Avenir Light"/>
              </a:rPr>
              <a:t>Trainingsschritt </a:t>
            </a:r>
            <a:r>
              <a:rPr lang="de-DE" sz="1100" dirty="0" smtClean="0">
                <a:latin typeface="Avenir Light"/>
                <a:cs typeface="Avenir Light"/>
              </a:rPr>
              <a:t>klein </a:t>
            </a:r>
            <a:r>
              <a:rPr lang="de-DE" sz="1100" dirty="0">
                <a:latin typeface="Avenir Light"/>
                <a:cs typeface="Avenir Light"/>
              </a:rPr>
              <a:t>genug ist, um </a:t>
            </a:r>
            <a:r>
              <a:rPr lang="de-DE" sz="1100" dirty="0" smtClean="0">
                <a:latin typeface="Avenir Light"/>
                <a:cs typeface="Avenir Light"/>
              </a:rPr>
              <a:t>leicht zu sein und nicht </a:t>
            </a:r>
            <a:r>
              <a:rPr lang="de-DE" sz="1100" dirty="0">
                <a:latin typeface="Avenir Light"/>
                <a:cs typeface="Avenir Light"/>
              </a:rPr>
              <a:t>zu überfordern. Wenn Du also zweifelst, wie viele Wiederholungen sinnvoll sind, nimm die kleinstmögliche Variante, die zwar eine Gewöhnung an den Move </a:t>
            </a:r>
            <a:r>
              <a:rPr lang="de-DE" sz="1100" dirty="0" smtClean="0">
                <a:latin typeface="Avenir Light"/>
                <a:cs typeface="Avenir Light"/>
              </a:rPr>
              <a:t/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erlauben, </a:t>
            </a:r>
            <a:r>
              <a:rPr lang="de-DE" sz="1100" dirty="0">
                <a:latin typeface="Avenir Light"/>
                <a:cs typeface="Avenir Light"/>
              </a:rPr>
              <a:t>aber den Move auch leicht </a:t>
            </a:r>
            <a:r>
              <a:rPr lang="de-DE" sz="1100" dirty="0" smtClean="0">
                <a:latin typeface="Avenir Light"/>
                <a:cs typeface="Avenir Light"/>
              </a:rPr>
              <a:t>zu bewältigen machen</a:t>
            </a:r>
            <a:r>
              <a:rPr lang="de-DE" sz="1100" dirty="0">
                <a:latin typeface="Avenir Light"/>
                <a:cs typeface="Avenir Light"/>
              </a:rPr>
              <a:t>.</a:t>
            </a: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Trainingskarten gibt es in drei Level. Das </a:t>
            </a:r>
            <a:r>
              <a:rPr lang="de-DE" sz="1100" dirty="0">
                <a:latin typeface="Avenir Light"/>
                <a:cs typeface="Avenir Light"/>
              </a:rPr>
              <a:t>Icon auf der Rückseite zeigt den jeweiligen Level an: </a:t>
            </a:r>
            <a:r>
              <a:rPr lang="de-DE" sz="1100" dirty="0" smtClean="0">
                <a:latin typeface="Avenir Light"/>
                <a:cs typeface="Avenir Light"/>
              </a:rPr>
              <a:t> </a:t>
            </a:r>
            <a:br>
              <a:rPr lang="de-DE" sz="1100" dirty="0" smtClean="0">
                <a:latin typeface="Avenir Light"/>
                <a:cs typeface="Avenir Light"/>
              </a:rPr>
            </a:br>
            <a:r>
              <a:rPr lang="de-DE" sz="1100" dirty="0" smtClean="0">
                <a:latin typeface="Avenir Light"/>
                <a:cs typeface="Avenir Light"/>
              </a:rPr>
              <a:t>Baseballkappe </a:t>
            </a:r>
            <a:r>
              <a:rPr lang="de-DE" sz="1100" dirty="0">
                <a:latin typeface="Avenir Light"/>
                <a:cs typeface="Avenir Light"/>
              </a:rPr>
              <a:t>= </a:t>
            </a:r>
            <a:r>
              <a:rPr lang="de-DE" sz="1100" dirty="0" smtClean="0">
                <a:latin typeface="Avenir Light"/>
                <a:cs typeface="Avenir Light"/>
              </a:rPr>
              <a:t>1. Level „</a:t>
            </a:r>
            <a:r>
              <a:rPr lang="de-DE" sz="1100" dirty="0" err="1" smtClean="0">
                <a:latin typeface="Avenir Light"/>
                <a:cs typeface="Avenir Light"/>
              </a:rPr>
              <a:t>Apprentice</a:t>
            </a:r>
            <a:r>
              <a:rPr lang="de-DE" sz="1100" dirty="0" smtClean="0">
                <a:latin typeface="Avenir Light"/>
                <a:cs typeface="Avenir Light"/>
              </a:rPr>
              <a:t>“ ; Gesellenhut </a:t>
            </a:r>
            <a:r>
              <a:rPr lang="de-DE" sz="1100" dirty="0">
                <a:latin typeface="Avenir Light"/>
                <a:cs typeface="Avenir Light"/>
              </a:rPr>
              <a:t>= </a:t>
            </a:r>
            <a:r>
              <a:rPr lang="de-DE" sz="1100" dirty="0" smtClean="0">
                <a:latin typeface="Avenir Light"/>
                <a:cs typeface="Avenir Light"/>
              </a:rPr>
              <a:t>2. Level „</a:t>
            </a:r>
            <a:r>
              <a:rPr lang="de-DE" sz="1100" dirty="0" err="1" smtClean="0">
                <a:latin typeface="Avenir Light"/>
                <a:cs typeface="Avenir Light"/>
              </a:rPr>
              <a:t>Journeyman</a:t>
            </a:r>
            <a:r>
              <a:rPr lang="de-DE" sz="1100" dirty="0" smtClean="0">
                <a:latin typeface="Avenir Light"/>
                <a:cs typeface="Avenir Light"/>
              </a:rPr>
              <a:t>“, </a:t>
            </a:r>
            <a:r>
              <a:rPr lang="de-DE" sz="1100" smtClean="0">
                <a:latin typeface="Avenir Light"/>
                <a:cs typeface="Avenir Light"/>
              </a:rPr>
              <a:t>Doktorhut = 3</a:t>
            </a:r>
            <a:r>
              <a:rPr lang="de-DE" sz="1100" dirty="0" smtClean="0">
                <a:latin typeface="Avenir Light"/>
                <a:cs typeface="Avenir Light"/>
              </a:rPr>
              <a:t>.  Level „Master“</a:t>
            </a:r>
            <a:r>
              <a:rPr lang="de-DE" sz="1100" dirty="0">
                <a:latin typeface="Avenir Light"/>
                <a:cs typeface="Avenir Light"/>
              </a:rPr>
              <a:t> </a:t>
            </a:r>
            <a:endParaRPr lang="de-DE" sz="1100" dirty="0" smtClean="0">
              <a:latin typeface="Avenir Light"/>
              <a:cs typeface="Avenir Light"/>
            </a:endParaRPr>
          </a:p>
          <a:p>
            <a:pPr>
              <a:lnSpc>
                <a:spcPts val="1200"/>
              </a:lnSpc>
              <a:spcBef>
                <a:spcPts val="400"/>
              </a:spcBef>
            </a:pPr>
            <a:r>
              <a:rPr lang="de-DE" sz="1100" dirty="0">
                <a:latin typeface="Avenir Light"/>
                <a:cs typeface="Avenir Light"/>
              </a:rPr>
              <a:t>Für den </a:t>
            </a:r>
            <a:r>
              <a:rPr lang="de-DE" sz="1100" dirty="0" err="1">
                <a:latin typeface="Avenir Light"/>
                <a:cs typeface="Avenir Light"/>
              </a:rPr>
              <a:t>Apprentice</a:t>
            </a:r>
            <a:r>
              <a:rPr lang="de-DE" sz="1100" dirty="0">
                <a:latin typeface="Avenir Light"/>
                <a:cs typeface="Avenir Light"/>
              </a:rPr>
              <a:t> Level ist ein Trainingszeitraum von zwei Wochen eine bewährte Trainingsspanne.</a:t>
            </a:r>
          </a:p>
          <a:p>
            <a:pPr lvl="1"/>
            <a:endParaRPr lang="de-DE" sz="900" dirty="0"/>
          </a:p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Diskutiere Deine Trainingsidee mit einem </a:t>
            </a:r>
            <a:r>
              <a:rPr lang="de-DE" dirty="0" smtClean="0"/>
              <a:t>Teammitglied oder einem Trainingspartner.</a:t>
            </a:r>
            <a:endParaRPr lang="de-DE" dirty="0"/>
          </a:p>
          <a:p>
            <a:r>
              <a:rPr lang="de-DE" dirty="0" smtClean="0"/>
              <a:t>Sucht </a:t>
            </a:r>
            <a:r>
              <a:rPr lang="de-DE" dirty="0"/>
              <a:t>zusammen Aspekte für die Vorderseite, indem ihr alle Gedanken zu dem Thema brainstormt.</a:t>
            </a:r>
          </a:p>
          <a:p>
            <a:r>
              <a:rPr lang="de-DE" dirty="0"/>
              <a:t>Schreibe die </a:t>
            </a:r>
            <a:r>
              <a:rPr lang="de-DE" dirty="0" smtClean="0"/>
              <a:t>Trainingskarte </a:t>
            </a:r>
            <a:r>
              <a:rPr lang="de-DE" dirty="0"/>
              <a:t>nach allen Regeln der </a:t>
            </a:r>
            <a:r>
              <a:rPr lang="de-DE" dirty="0" smtClean="0"/>
              <a:t>Kunst ... und den Hinweisen auf der Vorderseite.</a:t>
            </a:r>
            <a:endParaRPr lang="de-DE" dirty="0"/>
          </a:p>
          <a:p>
            <a:r>
              <a:rPr lang="de-DE" dirty="0"/>
              <a:t>Lass Dir von Deinem Team Feedback </a:t>
            </a:r>
            <a:r>
              <a:rPr lang="de-DE" dirty="0" smtClean="0"/>
              <a:t>zu Deiner Trainingskarte geben </a:t>
            </a:r>
            <a:r>
              <a:rPr lang="de-DE" dirty="0"/>
              <a:t>und überarbeite die Karte dementsprechend</a:t>
            </a:r>
            <a:r>
              <a:rPr lang="de-DE" dirty="0" smtClean="0"/>
              <a:t>.</a:t>
            </a:r>
          </a:p>
          <a:p>
            <a:r>
              <a:rPr lang="de-DE" dirty="0" smtClean="0"/>
              <a:t>Schreibe auf diese Weise in </a:t>
            </a:r>
            <a:r>
              <a:rPr lang="de-DE" dirty="0"/>
              <a:t>zwei Wochen eine </a:t>
            </a:r>
            <a:r>
              <a:rPr lang="de-DE" dirty="0" smtClean="0"/>
              <a:t>Trainingskarte.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95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Trainingskarten schreiben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14</cp:revision>
  <dcterms:modified xsi:type="dcterms:W3CDTF">2015-11-09T12:01:45Z</dcterms:modified>
</cp:coreProperties>
</file>