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  <p15:guide id="2" pos="23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E5F"/>
    <a:srgbClr val="0F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202" d="100"/>
          <a:sy n="202" d="100"/>
        </p:scale>
        <p:origin x="-1688" y="-2520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5363" y="685800"/>
            <a:ext cx="48672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dirty="0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 baseline="0">
                <a:latin typeface="Avenir Heavy" charset="0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dirty="0" err="1" smtClean="0">
                <a:solidFill>
                  <a:srgbClr val="1191D1"/>
                </a:solidFill>
              </a:rPr>
              <a:t>TrainingsDokumentation</a:t>
            </a:r>
            <a:r>
              <a:rPr lang="de-DE" sz="2400" b="1" cap="all" dirty="0" smtClean="0">
                <a:solidFill>
                  <a:srgbClr val="1191D1"/>
                </a:solidFill>
              </a:rPr>
              <a:t/>
            </a:r>
            <a:br>
              <a:rPr lang="de-DE" sz="2400" b="1" cap="all" dirty="0" smtClean="0">
                <a:solidFill>
                  <a:srgbClr val="1191D1"/>
                </a:solidFill>
              </a:rPr>
            </a:br>
            <a:r>
              <a:rPr lang="de-DE" sz="1000" cap="all" dirty="0" smtClean="0">
                <a:solidFill>
                  <a:srgbClr val="5D5E5F"/>
                </a:solidFill>
              </a:rPr>
              <a:t>OPTIONAL</a:t>
            </a:r>
            <a:endParaRPr sz="2400" b="1" cap="all" dirty="0">
              <a:solidFill>
                <a:srgbClr val="1191D1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849784"/>
              </p:ext>
            </p:extLst>
          </p:nvPr>
        </p:nvGraphicFramePr>
        <p:xfrm>
          <a:off x="280554" y="1494849"/>
          <a:ext cx="6992118" cy="3707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33884">
                  <a:extLst>
                    <a:ext uri="{9D8B030D-6E8A-4147-A177-3AD203B41FA5}">
                      <a16:colId xmlns:a16="http://schemas.microsoft.com/office/drawing/2014/main" xmlns="" val="3944742167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xmlns="" val="1434437145"/>
                    </a:ext>
                  </a:extLst>
                </a:gridCol>
                <a:gridCol w="5129547">
                  <a:extLst>
                    <a:ext uri="{9D8B030D-6E8A-4147-A177-3AD203B41FA5}">
                      <a16:colId xmlns:a16="http://schemas.microsoft.com/office/drawing/2014/main" xmlns="" val="1295528843"/>
                    </a:ext>
                  </a:extLst>
                </a:gridCol>
              </a:tblGrid>
              <a:tr h="237036">
                <a:tc>
                  <a:txBody>
                    <a:bodyPr/>
                    <a:lstStyle/>
                    <a:p>
                      <a:pPr algn="l"/>
                      <a:r>
                        <a:rPr lang="de-DE" sz="1000" b="0" cap="all" dirty="0">
                          <a:solidFill>
                            <a:srgbClr val="5D5E5F"/>
                          </a:solidFill>
                          <a:latin typeface="Avenir Heavy" charset="0"/>
                        </a:rPr>
                        <a:t>Datum</a:t>
                      </a: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cap="all" dirty="0">
                          <a:solidFill>
                            <a:srgbClr val="5D5E5F"/>
                          </a:solidFill>
                          <a:latin typeface="Avenir Heavy" charset="0"/>
                        </a:rPr>
                        <a:t>Reflexion</a:t>
                      </a:r>
                      <a:r>
                        <a:rPr lang="de-DE" sz="1000" cap="all" dirty="0">
                          <a:solidFill>
                            <a:srgbClr val="5D5E5F"/>
                          </a:solidFill>
                          <a:latin typeface="Avenir Heavy" charset="0"/>
                        </a:rPr>
                        <a:t> </a:t>
                      </a:r>
                      <a:r>
                        <a:rPr lang="de-DE" sz="1000" cap="all" dirty="0">
                          <a:solidFill>
                            <a:srgbClr val="5D5E5F"/>
                          </a:solidFill>
                          <a:latin typeface="Avenir Heavy" charset="0"/>
                          <a:sym typeface="Wingdings" panose="05000000000000000000" pitchFamily="2" charset="2"/>
                        </a:rPr>
                        <a:t> </a:t>
                      </a:r>
                      <a:r>
                        <a:rPr lang="de-DE" sz="1000" cap="all" dirty="0" smtClean="0">
                          <a:solidFill>
                            <a:srgbClr val="5D5E5F"/>
                          </a:solidFill>
                          <a:latin typeface="Avenir Heavy" charset="0"/>
                          <a:sym typeface="Wingdings" panose="05000000000000000000" pitchFamily="2" charset="2"/>
                        </a:rPr>
                        <a:t>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38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cap="all" dirty="0" smtClean="0">
                          <a:solidFill>
                            <a:srgbClr val="5D5E5F"/>
                          </a:solidFill>
                          <a:latin typeface="Avenir Heavy" charset="0"/>
                        </a:rPr>
                        <a:t>Ideen</a:t>
                      </a:r>
                      <a:r>
                        <a:rPr lang="de-DE" sz="1000" b="0" cap="all" baseline="0" dirty="0" smtClean="0">
                          <a:solidFill>
                            <a:srgbClr val="5D5E5F"/>
                          </a:solidFill>
                          <a:latin typeface="Avenir Heavy" charset="0"/>
                        </a:rPr>
                        <a:t> </a:t>
                      </a:r>
                      <a:r>
                        <a:rPr lang="de-DE" sz="1000" b="0" cap="all" baseline="0" dirty="0">
                          <a:solidFill>
                            <a:srgbClr val="5D5E5F"/>
                          </a:solidFill>
                          <a:latin typeface="Avenir Heavy" charset="0"/>
                        </a:rPr>
                        <a:t>&amp; </a:t>
                      </a:r>
                      <a:r>
                        <a:rPr lang="de-DE" sz="1000" b="0" cap="all" dirty="0" smtClean="0">
                          <a:solidFill>
                            <a:srgbClr val="5D5E5F"/>
                          </a:solidFill>
                          <a:latin typeface="Avenir Heavy" charset="0"/>
                        </a:rPr>
                        <a:t>Erkenntnisse</a:t>
                      </a:r>
                      <a:r>
                        <a:rPr lang="de-DE" sz="1000" b="0" cap="all" baseline="0" dirty="0" smtClean="0">
                          <a:solidFill>
                            <a:srgbClr val="5D5E5F"/>
                          </a:solidFill>
                          <a:latin typeface="Avenir Heavy" charset="0"/>
                        </a:rPr>
                        <a:t> - </a:t>
                      </a:r>
                      <a:r>
                        <a:rPr lang="de-DE" sz="1000" dirty="0" smtClean="0">
                          <a:solidFill>
                            <a:srgbClr val="5D5E5F"/>
                          </a:solidFill>
                          <a:latin typeface="Avenir Light" charset="0"/>
                        </a:rPr>
                        <a:t>WAR MEIN TRAINING ERFOLGREICH? WAS HAT GEKLAPPT? WAS NICHT? WELCHE</a:t>
                      </a:r>
                      <a:r>
                        <a:rPr lang="de-DE" sz="1000" baseline="0" dirty="0" smtClean="0">
                          <a:solidFill>
                            <a:srgbClr val="5D5E5F"/>
                          </a:solidFill>
                          <a:latin typeface="Avenir Light" charset="0"/>
                        </a:rPr>
                        <a:t> IDEEN SIND MIR DAZU GEKOMMEN?</a:t>
                      </a:r>
                      <a:endParaRPr lang="de-DE" sz="1000" dirty="0" smtClean="0">
                        <a:solidFill>
                          <a:srgbClr val="5D5E5F"/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3407450"/>
                  </a:ext>
                </a:extLst>
              </a:tr>
              <a:tr h="413895"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3112989"/>
                  </a:ext>
                </a:extLst>
              </a:tr>
              <a:tr h="413895"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2602244"/>
                  </a:ext>
                </a:extLst>
              </a:tr>
              <a:tr h="413895"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3895"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3895"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3895"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7424975"/>
                  </a:ext>
                </a:extLst>
              </a:tr>
              <a:tr h="413895"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942512"/>
                  </a:ext>
                </a:extLst>
              </a:tr>
              <a:tr h="413895">
                <a:tc>
                  <a:txBody>
                    <a:bodyPr/>
                    <a:lstStyle/>
                    <a:p>
                      <a:pPr algn="l"/>
                      <a:endParaRPr lang="de-DE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Avenir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1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MEIN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TRAININGSSCHRITT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4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589975"/>
            <a:ext cx="6105858" cy="73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Ziel - was ist das übergeordnete Ziel, zu dem mein Trainingsschritt beiträgt ?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18217" y="1420875"/>
            <a:ext cx="7054453" cy="7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Move </a:t>
            </a:r>
            <a:r>
              <a:rPr lang="de-DE" sz="1000" cap="all" dirty="0" smtClean="0">
                <a:solidFill>
                  <a:srgbClr val="5D5E5F"/>
                </a:solidFill>
              </a:rPr>
              <a:t>- Welchen </a:t>
            </a:r>
            <a:r>
              <a:rPr lang="de-DE" sz="1000" cap="all" dirty="0" smtClean="0">
                <a:solidFill>
                  <a:srgbClr val="5D5E5F"/>
                </a:solidFill>
              </a:rPr>
              <a:t>Trainingsschritt möchte ich machen?</a:t>
            </a:r>
            <a:endParaRPr sz="1000" cap="all" dirty="0">
              <a:solidFill>
                <a:srgbClr val="5D5E5F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5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5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5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5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defTabSz="403387" eaLnBrk="1" hangingPunct="1">
        <a:defRPr sz="2400" b="1" cap="none" baseline="0">
          <a:solidFill>
            <a:srgbClr val="1191D1"/>
          </a:solidFill>
          <a:latin typeface="Avenir Heavy" charset="0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0" indent="0" defTabSz="403387" eaLnBrk="1" hangingPunct="1">
        <a:lnSpc>
          <a:spcPct val="100000"/>
        </a:lnSpc>
        <a:defRPr sz="1000" cap="none" baseline="0">
          <a:solidFill>
            <a:srgbClr val="5D5E5F"/>
          </a:solidFill>
          <a:latin typeface="Avenir Heavy" charset="0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5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5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5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5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6218" y="2309364"/>
            <a:ext cx="7002682" cy="2714049"/>
          </a:xfrm>
          <a:ln>
            <a:solidFill>
              <a:srgbClr val="0F91D2"/>
            </a:solidFill>
          </a:ln>
        </p:spPr>
        <p:txBody>
          <a:bodyPr/>
          <a:lstStyle/>
          <a:p>
            <a:pPr marL="0" indent="0" algn="l" rtl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Trainingsversprechen</a:t>
            </a:r>
            <a:endParaRPr lang="de-DE" dirty="0"/>
          </a:p>
          <a:p>
            <a:pPr marL="0" indent="0">
              <a:lnSpc>
                <a:spcPct val="100000"/>
              </a:lnSpc>
            </a:pPr>
            <a:endParaRPr lang="de-DE" cap="all" dirty="0"/>
          </a:p>
        </p:txBody>
      </p:sp>
      <p:sp>
        <p:nvSpPr>
          <p:cNvPr id="5" name="Shape 8"/>
          <p:cNvSpPr txBox="1">
            <a:spLocks/>
          </p:cNvSpPr>
          <p:nvPr/>
        </p:nvSpPr>
        <p:spPr>
          <a:xfrm>
            <a:off x="1099293" y="580325"/>
            <a:ext cx="6169608" cy="736183"/>
          </a:xfrm>
          <a:prstGeom prst="rect">
            <a:avLst/>
          </a:prstGeom>
          <a:ln w="12700">
            <a:solidFill>
              <a:srgbClr val="0F91D2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403387" eaLnBrk="1" hangingPunct="1">
              <a:defRPr sz="2400" b="1" cap="none" baseline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defRPr>
            </a:lvl1pPr>
            <a:lvl2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2000" cap="all" dirty="0" smtClean="0">
                <a:solidFill>
                  <a:srgbClr val="0F91D2"/>
                </a:solidFill>
                <a:latin typeface="Avenir Heavy" charset="0"/>
                <a:ea typeface="Avenir Heavy" charset="0"/>
                <a:cs typeface="Avenir Heavy" charset="0"/>
              </a:rPr>
              <a:t>Ziel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847177" y="580325"/>
            <a:ext cx="534697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was ist das übergeordnete Ziel, zu dem mein Trainingsschritt beiträgt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06753" y="1449957"/>
            <a:ext cx="3556419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indent="0">
              <a:lnSpc>
                <a:spcPct val="100000"/>
              </a:lnSpc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Welchen Trainingsschritt möchte </a:t>
            </a:r>
            <a:r>
              <a:rPr lang="de-DE" sz="1000" cap="all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ich </a:t>
            </a:r>
            <a:r>
              <a:rPr lang="de-DE" sz="1000" cap="all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machen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  <a:sym typeface="Avenir Book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66217" y="1449957"/>
            <a:ext cx="7002683" cy="737533"/>
          </a:xfrm>
          <a:ln>
            <a:solidFill>
              <a:srgbClr val="0F91D2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Move</a:t>
            </a:r>
            <a:endParaRPr lang="de-DE" cap="all" dirty="0"/>
          </a:p>
        </p:txBody>
      </p:sp>
      <p:sp>
        <p:nvSpPr>
          <p:cNvPr id="11" name="Textfeld 10"/>
          <p:cNvSpPr txBox="1"/>
          <p:nvPr/>
        </p:nvSpPr>
        <p:spPr>
          <a:xfrm>
            <a:off x="4164330" y="2320939"/>
            <a:ext cx="298254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r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Auf welche Art und Weise möchte ich</a:t>
            </a:r>
            <a:b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meinen </a:t>
            </a: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Trainingsschritt </a:t>
            </a: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66217" y="2673745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/>
          <p:cNvCxnSpPr/>
          <p:nvPr/>
        </p:nvCxnSpPr>
        <p:spPr>
          <a:xfrm>
            <a:off x="266216" y="3786843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/>
          <p:cNvSpPr txBox="1"/>
          <p:nvPr/>
        </p:nvSpPr>
        <p:spPr>
          <a:xfrm>
            <a:off x="1683760" y="2733397"/>
            <a:ext cx="1688920" cy="977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Wiederholungen </a:t>
            </a:r>
            <a:r>
              <a:rPr lang="de-DE" sz="1000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ährend </a:t>
            </a:r>
            <a:b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der Trainingsdauer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4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5574" y="2733397"/>
            <a:ext cx="9835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Trainingsdauer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mmer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 Woche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 Wochen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3 Wochen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23448" y="2733397"/>
            <a:ext cx="1185577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Trainingsb</a:t>
            </a: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egleiter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einer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ehr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als 2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46" y="3833143"/>
            <a:ext cx="11438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Trainingsgruppe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llein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Pairing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of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Teams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667691" y="3833143"/>
            <a:ext cx="2171424" cy="1208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Dokumentation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jeder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iederholung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jeder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Wdh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. und Erfahrungs-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bericht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nach Trainingsende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33208" y="3833143"/>
            <a:ext cx="143243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Öffentlichkeit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Begleiter / Peers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/ Projekt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Öffentlich (z.B. Blog)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35496" y="2733397"/>
            <a:ext cx="2336453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Rückmeldungen zum Training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or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und nach dem Training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or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, während, nach dem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45696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23"/>
          <p:cNvCxnSpPr/>
          <p:nvPr/>
        </p:nvCxnSpPr>
        <p:spPr>
          <a:xfrm>
            <a:off x="349748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/>
          <p:cNvCxnSpPr/>
          <p:nvPr/>
        </p:nvCxnSpPr>
        <p:spPr>
          <a:xfrm>
            <a:off x="4971326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 Verbindung 25"/>
          <p:cNvCxnSpPr/>
          <p:nvPr/>
        </p:nvCxnSpPr>
        <p:spPr>
          <a:xfrm>
            <a:off x="15821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Gerade Verbindung 26"/>
          <p:cNvCxnSpPr/>
          <p:nvPr/>
        </p:nvCxnSpPr>
        <p:spPr>
          <a:xfrm>
            <a:off x="56499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27"/>
          <p:cNvCxnSpPr/>
          <p:nvPr/>
        </p:nvCxnSpPr>
        <p:spPr>
          <a:xfrm>
            <a:off x="3861132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feld 28"/>
          <p:cNvSpPr txBox="1"/>
          <p:nvPr/>
        </p:nvSpPr>
        <p:spPr>
          <a:xfrm>
            <a:off x="3966372" y="3833143"/>
            <a:ext cx="156548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Vertiefung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Einfache Durchführung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Variation des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Kombination 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zweier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262339" y="3154626"/>
            <a:ext cx="332779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8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794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TRAININGS</a:t>
            </a:r>
            <a:r>
              <a:rPr lang="de-DE" b="0" dirty="0" smtClean="0">
                <a:latin typeface="Avenir Light" charset="0"/>
                <a:ea typeface="Avenir Light" charset="0"/>
                <a:cs typeface="Avenir Light" charset="0"/>
              </a:rPr>
              <a:t>DOKUMENTATION</a:t>
            </a:r>
            <a:endParaRPr lang="de-DE" b="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04235" y="937515"/>
            <a:ext cx="238622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OPTIONALE KURZDOKUMENTATION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894105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109</Words>
  <Application>Microsoft Macintosh PowerPoint</Application>
  <PresentationFormat>Benutzerdefiniert</PresentationFormat>
  <Paragraphs>47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AppleSymbols</vt:lpstr>
      <vt:lpstr>Avenir Book</vt:lpstr>
      <vt:lpstr>Avenir Heavy</vt:lpstr>
      <vt:lpstr>Avenir Light</vt:lpstr>
      <vt:lpstr>Calibri</vt:lpstr>
      <vt:lpstr>Helvetica</vt:lpstr>
      <vt:lpstr>Helvetica Neue</vt:lpstr>
      <vt:lpstr>Wingdings</vt:lpstr>
      <vt:lpstr>ger_training_card_template_am_cc</vt:lpstr>
      <vt:lpstr>PowerPoint-Präsentation</vt:lpstr>
      <vt:lpstr>TRAININGSDOKUMENTATION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29</cp:revision>
  <cp:lastPrinted>2016-07-10T15:14:08Z</cp:lastPrinted>
  <dcterms:created xsi:type="dcterms:W3CDTF">2016-07-10T12:43:37Z</dcterms:created>
  <dcterms:modified xsi:type="dcterms:W3CDTF">2016-11-04T12:42:01Z</dcterms:modified>
</cp:coreProperties>
</file>