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tif" ContentType="image/tif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9906000" cy="6858000" type="A4"/>
  <p:notesSz cx="6858000" cy="9144000"/>
  <p:defaultTextStyle>
    <a:defPPr>
      <a:defRPr lang="de-DE"/>
    </a:defPPr>
    <a:lvl1pPr marL="0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78766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57531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36298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15063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393828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872594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351360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830126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096" y="-8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3035251669216"/>
          <c:y val="0.0573887430737824"/>
          <c:w val="0.663715996740965"/>
          <c:h val="0.890182268883056"/>
        </c:manualLayout>
      </c:layout>
      <c:radarChart>
        <c:radarStyle val="marker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Datenreihe 1</c:v>
                </c:pt>
              </c:strCache>
            </c:strRef>
          </c:tx>
          <c:cat>
            <c:strRef>
              <c:f>Blatt1!$A$2:$A$6</c:f>
              <c:strCache>
                <c:ptCount val="5"/>
                <c:pt idx="0">
                  <c:v> </c:v>
                </c:pt>
                <c:pt idx="1">
                  <c:v> </c:v>
                </c:pt>
                <c:pt idx="2">
                  <c:v> </c:v>
                </c:pt>
                <c:pt idx="3">
                  <c:v> </c:v>
                </c:pt>
                <c:pt idx="4">
                  <c:v> </c:v>
                </c:pt>
              </c:strCache>
            </c:strRef>
          </c:cat>
          <c:val>
            <c:numRef>
              <c:f>Blatt1!$B$2:$B$6</c:f>
              <c:numCache>
                <c:formatCode>General</c:formatCode>
                <c:ptCount val="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8387672"/>
        <c:axId val="2103530920"/>
      </c:radarChart>
      <c:catAx>
        <c:axId val="-2098387672"/>
        <c:scaling>
          <c:orientation val="minMax"/>
        </c:scaling>
        <c:delete val="0"/>
        <c:axPos val="b"/>
        <c:majorGridlines/>
        <c:numFmt formatCode="m/d/yy" sourceLinked="1"/>
        <c:majorTickMark val="out"/>
        <c:minorTickMark val="none"/>
        <c:tickLblPos val="nextTo"/>
        <c:crossAx val="2103530920"/>
        <c:crosses val="autoZero"/>
        <c:auto val="1"/>
        <c:lblAlgn val="ctr"/>
        <c:lblOffset val="100"/>
        <c:noMultiLvlLbl val="0"/>
      </c:catAx>
      <c:valAx>
        <c:axId val="2103530920"/>
        <c:scaling>
          <c:orientation val="minMax"/>
          <c:max val="5.0"/>
        </c:scaling>
        <c:delete val="0"/>
        <c:axPos val="l"/>
        <c:majorGridlines/>
        <c:numFmt formatCode="General" sourceLinked="1"/>
        <c:majorTickMark val="cross"/>
        <c:minorTickMark val="in"/>
        <c:tickLblPos val="nextTo"/>
        <c:txPr>
          <a:bodyPr/>
          <a:lstStyle/>
          <a:p>
            <a:pPr>
              <a:defRPr sz="1100" b="1" i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pPr>
            <a:endParaRPr lang="de-DE"/>
          </a:p>
        </c:txPr>
        <c:crossAx val="-2098387672"/>
        <c:crosses val="autoZero"/>
        <c:crossBetween val="between"/>
        <c:majorUnit val="1.0"/>
        <c:minorUnit val="0.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1789F-409E-2842-8F25-3313E615ECAD}" type="datetimeFigureOut">
              <a:rPr lang="de-DE" smtClean="0"/>
              <a:t>03.06.15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15AAA-C5FB-CA46-82D0-71D11FE19D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737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6E8C0-167B-0D4D-983A-AE8D046AD5D0}" type="datetimeFigureOut">
              <a:rPr lang="de-DE" smtClean="0"/>
              <a:t>03.06.15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4884D-D104-0143-828F-CF612AE425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9948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78826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57653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36479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915304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394132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72958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351783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830610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4884D-D104-0143-828F-CF612AE4259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636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1" y="3539974"/>
            <a:ext cx="8420102" cy="10157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902" y="4787396"/>
            <a:ext cx="6934200" cy="60685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3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25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0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F7BBF-16F1-F640-A745-8993A78A422E}" type="datetime1">
              <a:rPr lang="de-DE" smtClean="0"/>
              <a:t>03.06.15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188074" y="2"/>
            <a:ext cx="9631314" cy="10415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65" tIns="47883" rIns="95765" bIns="47883" rtlCol="0" anchor="ctr"/>
          <a:lstStyle/>
          <a:p>
            <a:pPr algn="ctr"/>
            <a:endParaRPr lang="de-DE"/>
          </a:p>
        </p:txBody>
      </p:sp>
      <p:pic>
        <p:nvPicPr>
          <p:cNvPr id="9" name="Bild 8" descr="Agile Moves..ti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9" t="30391" r="15997" b="38077"/>
          <a:stretch/>
        </p:blipFill>
        <p:spPr>
          <a:xfrm>
            <a:off x="1100185" y="1041549"/>
            <a:ext cx="7429485" cy="161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5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588E-2699-B048-B97A-1EB7706B861D}" type="datetime1">
              <a:rPr lang="de-DE" smtClean="0"/>
              <a:t>03.06.15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56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A00A-DF1F-264F-9730-85FB7BCD605E}" type="datetime1">
              <a:rPr lang="de-DE" smtClean="0"/>
              <a:t>03.06.15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236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76D3-F032-B343-B9FA-A2F5FFBD9957}" type="datetime1">
              <a:rPr lang="de-DE" smtClean="0"/>
              <a:t>03.06.15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07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2" y="1032635"/>
            <a:ext cx="4376870" cy="510701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112" y="1032636"/>
            <a:ext cx="4378590" cy="5107016"/>
          </a:xfrm>
        </p:spPr>
        <p:txBody>
          <a:bodyPr/>
          <a:lstStyle>
            <a:lvl1pPr marL="0" indent="0">
              <a:buNone/>
              <a:defRPr sz="2500"/>
            </a:lvl1pPr>
            <a:lvl2pPr>
              <a:defRPr sz="21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28C7-CFAF-5D4A-8475-F72CCD9491FF}" type="datetime1">
              <a:rPr lang="de-DE" smtClean="0"/>
              <a:t>03.06.15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51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05" y="4406902"/>
            <a:ext cx="8420102" cy="1362075"/>
          </a:xfrm>
        </p:spPr>
        <p:txBody>
          <a:bodyPr anchor="t"/>
          <a:lstStyle>
            <a:lvl1pPr algn="l">
              <a:defRPr sz="4200" b="1" cap="all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505" y="2906713"/>
            <a:ext cx="8420102" cy="1500188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7876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5753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629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0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382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259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136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012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A181-437B-F848-8DD9-25A50A33C18B}" type="datetime1">
              <a:rPr lang="de-DE" smtClean="0"/>
              <a:t>03.06.15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74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95300" y="1015498"/>
            <a:ext cx="4375150" cy="4525963"/>
          </a:xfrm>
        </p:spPr>
        <p:txBody>
          <a:bodyPr>
            <a:normAutofit/>
          </a:bodyPr>
          <a:lstStyle>
            <a:lvl1pPr>
              <a:defRPr sz="2500"/>
            </a:lvl1pPr>
            <a:lvl2pPr>
              <a:defRPr sz="19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35552" y="1015498"/>
            <a:ext cx="4375150" cy="4525963"/>
          </a:xfrm>
        </p:spPr>
        <p:txBody>
          <a:bodyPr>
            <a:normAutofit/>
          </a:bodyPr>
          <a:lstStyle>
            <a:lvl1pPr>
              <a:defRPr sz="2500"/>
            </a:lvl1pPr>
            <a:lvl2pPr>
              <a:defRPr sz="19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FF60-F38A-9045-9645-569F412D2137}" type="datetime1">
              <a:rPr lang="de-DE" smtClean="0"/>
              <a:t>03.06.15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67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1701-5F7E-6949-A8D6-2EB3BD35EFC3}" type="datetime1">
              <a:rPr lang="de-DE" smtClean="0"/>
              <a:t>03.06.15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58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8123-5182-1544-9F7B-7AB07B2A0AFB}" type="datetime1">
              <a:rPr lang="de-DE" smtClean="0"/>
              <a:t>03.06.15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66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18236"/>
            <a:ext cx="3259007" cy="58576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2971" y="1014139"/>
            <a:ext cx="5537729" cy="5112024"/>
          </a:xfrm>
        </p:spPr>
        <p:txBody>
          <a:bodyPr>
            <a:normAutofit/>
          </a:bodyPr>
          <a:lstStyle>
            <a:lvl1pPr>
              <a:defRPr sz="2500"/>
            </a:lvl1pPr>
            <a:lvl2pPr>
              <a:defRPr sz="25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014140"/>
            <a:ext cx="3259007" cy="5112025"/>
          </a:xfrm>
        </p:spPr>
        <p:txBody>
          <a:bodyPr/>
          <a:lstStyle>
            <a:lvl1pPr marL="0" indent="0">
              <a:buNone/>
              <a:defRPr sz="1500"/>
            </a:lvl1pPr>
            <a:lvl2pPr marL="478766" indent="0">
              <a:buNone/>
              <a:defRPr sz="1200"/>
            </a:lvl2pPr>
            <a:lvl3pPr marL="957531" indent="0">
              <a:buNone/>
              <a:defRPr sz="1000"/>
            </a:lvl3pPr>
            <a:lvl4pPr marL="1436298" indent="0">
              <a:buNone/>
              <a:defRPr sz="1000"/>
            </a:lvl4pPr>
            <a:lvl5pPr marL="1915063" indent="0">
              <a:buNone/>
              <a:defRPr sz="1000"/>
            </a:lvl5pPr>
            <a:lvl6pPr marL="2393828" indent="0">
              <a:buNone/>
              <a:defRPr sz="1000"/>
            </a:lvl6pPr>
            <a:lvl7pPr marL="2872594" indent="0">
              <a:buNone/>
              <a:defRPr sz="1000"/>
            </a:lvl7pPr>
            <a:lvl8pPr marL="3351360" indent="0">
              <a:buNone/>
              <a:defRPr sz="1000"/>
            </a:lvl8pPr>
            <a:lvl9pPr marL="3830126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4682-CB04-2548-9760-B61F550EFBF2}" type="datetime1">
              <a:rPr lang="de-DE" smtClean="0"/>
              <a:t>03.06.15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53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7" y="4800600"/>
            <a:ext cx="5943600" cy="566738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647" y="950185"/>
            <a:ext cx="5943600" cy="3777392"/>
          </a:xfrm>
        </p:spPr>
        <p:txBody>
          <a:bodyPr/>
          <a:lstStyle>
            <a:lvl1pPr marL="0" indent="0">
              <a:buNone/>
              <a:defRPr sz="3400"/>
            </a:lvl1pPr>
            <a:lvl2pPr marL="478766" indent="0">
              <a:buNone/>
              <a:defRPr sz="3100"/>
            </a:lvl2pPr>
            <a:lvl3pPr marL="957531" indent="0">
              <a:buNone/>
              <a:defRPr sz="2500"/>
            </a:lvl3pPr>
            <a:lvl4pPr marL="1436298" indent="0">
              <a:buNone/>
              <a:defRPr sz="2100"/>
            </a:lvl4pPr>
            <a:lvl5pPr marL="1915063" indent="0">
              <a:buNone/>
              <a:defRPr sz="2100"/>
            </a:lvl5pPr>
            <a:lvl6pPr marL="2393828" indent="0">
              <a:buNone/>
              <a:defRPr sz="2100"/>
            </a:lvl6pPr>
            <a:lvl7pPr marL="2872594" indent="0">
              <a:buNone/>
              <a:defRPr sz="2100"/>
            </a:lvl7pPr>
            <a:lvl8pPr marL="3351360" indent="0">
              <a:buNone/>
              <a:defRPr sz="2100"/>
            </a:lvl8pPr>
            <a:lvl9pPr marL="3830126" indent="0">
              <a:buNone/>
              <a:defRPr sz="21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647" y="5367338"/>
            <a:ext cx="5943600" cy="804862"/>
          </a:xfrm>
        </p:spPr>
        <p:txBody>
          <a:bodyPr/>
          <a:lstStyle>
            <a:lvl1pPr marL="0" indent="0">
              <a:buNone/>
              <a:defRPr sz="1500"/>
            </a:lvl1pPr>
            <a:lvl2pPr marL="478766" indent="0">
              <a:buNone/>
              <a:defRPr sz="1200"/>
            </a:lvl2pPr>
            <a:lvl3pPr marL="957531" indent="0">
              <a:buNone/>
              <a:defRPr sz="1000"/>
            </a:lvl3pPr>
            <a:lvl4pPr marL="1436298" indent="0">
              <a:buNone/>
              <a:defRPr sz="1000"/>
            </a:lvl4pPr>
            <a:lvl5pPr marL="1915063" indent="0">
              <a:buNone/>
              <a:defRPr sz="1000"/>
            </a:lvl5pPr>
            <a:lvl6pPr marL="2393828" indent="0">
              <a:buNone/>
              <a:defRPr sz="1000"/>
            </a:lvl6pPr>
            <a:lvl7pPr marL="2872594" indent="0">
              <a:buNone/>
              <a:defRPr sz="1000"/>
            </a:lvl7pPr>
            <a:lvl8pPr marL="3351360" indent="0">
              <a:buNone/>
              <a:defRPr sz="1000"/>
            </a:lvl8pPr>
            <a:lvl9pPr marL="3830126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2BE0-72EA-1143-ACA4-6C4735EAFBAC}" type="datetime1">
              <a:rPr lang="de-DE" smtClean="0"/>
              <a:t>03.06.15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87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85403" y="274639"/>
            <a:ext cx="7027617" cy="497944"/>
          </a:xfrm>
          <a:prstGeom prst="rect">
            <a:avLst/>
          </a:prstGeom>
        </p:spPr>
        <p:txBody>
          <a:bodyPr vert="horz" lIns="95752" tIns="47877" rIns="95752" bIns="47877" rtlCol="0" anchor="ctr">
            <a:noAutofit/>
          </a:bodyPr>
          <a:lstStyle/>
          <a:p>
            <a:pPr lvl="0"/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1" y="995867"/>
            <a:ext cx="8915400" cy="5130298"/>
          </a:xfrm>
          <a:prstGeom prst="rect">
            <a:avLst/>
          </a:prstGeom>
        </p:spPr>
        <p:txBody>
          <a:bodyPr vert="horz" lIns="95752" tIns="47877" rIns="95752" bIns="47877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95301" y="6356352"/>
            <a:ext cx="2311400" cy="365125"/>
          </a:xfrm>
          <a:prstGeom prst="rect">
            <a:avLst/>
          </a:prstGeom>
        </p:spPr>
        <p:txBody>
          <a:bodyPr vert="horz" lIns="95752" tIns="47877" rIns="95752" bIns="4787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955C5-6C35-C241-B8FB-890C0E890F3F}" type="datetime1">
              <a:rPr lang="de-DE" smtClean="0"/>
              <a:t>03.06.15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84552" y="6356352"/>
            <a:ext cx="3136901" cy="365125"/>
          </a:xfrm>
          <a:prstGeom prst="rect">
            <a:avLst/>
          </a:prstGeom>
        </p:spPr>
        <p:txBody>
          <a:bodyPr vert="horz" lIns="95752" tIns="47877" rIns="95752" bIns="4787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99301" y="6356352"/>
            <a:ext cx="2311400" cy="365125"/>
          </a:xfrm>
          <a:prstGeom prst="rect">
            <a:avLst/>
          </a:prstGeom>
        </p:spPr>
        <p:txBody>
          <a:bodyPr vert="horz" lIns="95752" tIns="47877" rIns="95752" bIns="4787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25EDE-0572-7045-A5AA-115C8AB72BE7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343960" y="772583"/>
            <a:ext cx="9195152" cy="0"/>
          </a:xfrm>
          <a:prstGeom prst="line">
            <a:avLst/>
          </a:prstGeom>
          <a:ln>
            <a:solidFill>
              <a:srgbClr val="1396D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 8" descr="Agile-Moves_neu.png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8360330" y="64336"/>
            <a:ext cx="771091" cy="70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0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78766" rtl="0" eaLnBrk="1" latinLnBrk="0" hangingPunct="1">
        <a:spcBef>
          <a:spcPct val="0"/>
        </a:spcBef>
        <a:buNone/>
        <a:defRPr lang="de-DE" sz="3400" kern="1200" dirty="0">
          <a:solidFill>
            <a:schemeClr val="tx1">
              <a:lumMod val="50000"/>
              <a:lumOff val="50000"/>
            </a:schemeClr>
          </a:solidFill>
          <a:latin typeface="Avenir Light"/>
          <a:ea typeface="+mj-ea"/>
          <a:cs typeface="Avenir Light"/>
        </a:defRPr>
      </a:lvl1pPr>
    </p:titleStyle>
    <p:bodyStyle>
      <a:lvl1pPr marL="359075" indent="-359075" algn="l" defTabSz="478766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777994" indent="-299229" algn="l" defTabSz="478766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6915" indent="-239383" algn="l" defTabSz="47876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675681" indent="-239383" algn="l" defTabSz="478766" rtl="0" eaLnBrk="1" latinLnBrk="0" hangingPunct="1">
        <a:spcBef>
          <a:spcPct val="20000"/>
        </a:spcBef>
        <a:buFont typeface="Arial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446" indent="-239383" algn="l" defTabSz="478766" rtl="0" eaLnBrk="1" latinLnBrk="0" hangingPunct="1">
        <a:spcBef>
          <a:spcPct val="20000"/>
        </a:spcBef>
        <a:buFont typeface="Arial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211" indent="-239383" algn="l" defTabSz="47876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1977" indent="-239383" algn="l" defTabSz="47876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0743" indent="-239383" algn="l" defTabSz="47876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69509" indent="-239383" algn="l" defTabSz="47876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8766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7531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298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063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393828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72594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51360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30126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m 20"/>
          <p:cNvGraphicFramePr/>
          <p:nvPr>
            <p:extLst>
              <p:ext uri="{D42A27DB-BD31-4B8C-83A1-F6EECF244321}">
                <p14:modId xmlns:p14="http://schemas.microsoft.com/office/powerpoint/2010/main" val="1643603872"/>
              </p:ext>
            </p:extLst>
          </p:nvPr>
        </p:nvGraphicFramePr>
        <p:xfrm>
          <a:off x="-335490" y="620365"/>
          <a:ext cx="9905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5196" y="71917"/>
            <a:ext cx="7027617" cy="883934"/>
          </a:xfrm>
        </p:spPr>
        <p:txBody>
          <a:bodyPr/>
          <a:lstStyle/>
          <a:p>
            <a:pPr>
              <a:lnSpc>
                <a:spcPts val="2727"/>
              </a:lnSpc>
            </a:pPr>
            <a:r>
              <a:rPr lang="de-DE" sz="2500" b="1" dirty="0" smtClean="0"/>
              <a:t>Team Radar (5 </a:t>
            </a:r>
            <a:r>
              <a:rPr lang="de-DE" sz="2500" b="1" dirty="0" err="1" smtClean="0"/>
              <a:t>Axes</a:t>
            </a:r>
            <a:r>
              <a:rPr lang="de-DE" sz="2500" b="1" dirty="0" smtClean="0"/>
              <a:t>)</a:t>
            </a:r>
            <a:endParaRPr lang="de-DE" sz="2500" dirty="0"/>
          </a:p>
        </p:txBody>
      </p:sp>
      <p:sp>
        <p:nvSpPr>
          <p:cNvPr id="12" name="Textfeld 11"/>
          <p:cNvSpPr txBox="1"/>
          <p:nvPr/>
        </p:nvSpPr>
        <p:spPr>
          <a:xfrm>
            <a:off x="1879436" y="991708"/>
            <a:ext cx="2633652" cy="312145"/>
          </a:xfrm>
          <a:prstGeom prst="rect">
            <a:avLst/>
          </a:prstGeom>
          <a:noFill/>
        </p:spPr>
        <p:txBody>
          <a:bodyPr wrap="none" lIns="95765" tIns="47883" rIns="95765" bIns="47883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Axis:_______________________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7724705" y="2302449"/>
            <a:ext cx="2258068" cy="743032"/>
          </a:xfrm>
          <a:prstGeom prst="rect">
            <a:avLst/>
          </a:prstGeom>
          <a:noFill/>
        </p:spPr>
        <p:txBody>
          <a:bodyPr wrap="none" lIns="95765" tIns="47883" rIns="95765" bIns="47883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Axis: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_______________________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95401" y="6248293"/>
            <a:ext cx="2633652" cy="312145"/>
          </a:xfrm>
          <a:prstGeom prst="rect">
            <a:avLst/>
          </a:prstGeom>
          <a:solidFill>
            <a:schemeClr val="bg1"/>
          </a:solidFill>
        </p:spPr>
        <p:txBody>
          <a:bodyPr wrap="none" lIns="95765" tIns="47883" rIns="95765" bIns="47883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Axis: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_______________________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7074669" y="6248293"/>
            <a:ext cx="2633652" cy="312145"/>
          </a:xfrm>
          <a:prstGeom prst="rect">
            <a:avLst/>
          </a:prstGeom>
          <a:solidFill>
            <a:schemeClr val="bg1"/>
          </a:solidFill>
        </p:spPr>
        <p:txBody>
          <a:bodyPr wrap="none" lIns="95765" tIns="47883" rIns="95765" bIns="47883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Axis: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_______________________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-18939" y="2302449"/>
            <a:ext cx="2258068" cy="743032"/>
          </a:xfrm>
          <a:prstGeom prst="rect">
            <a:avLst/>
          </a:prstGeom>
          <a:noFill/>
        </p:spPr>
        <p:txBody>
          <a:bodyPr wrap="none" lIns="95765" tIns="47883" rIns="95765" bIns="47883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Axis: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_______________________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3831835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Agile Mo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30F37AAA90C2840857D35237726ECD3" ma:contentTypeVersion="0" ma:contentTypeDescription="Ein neues Dokument erstellen." ma:contentTypeScope="" ma:versionID="727aaddc36acacc73eee41481b798e3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fcdc6155dbe13c1b4907a395770633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8638EF-393E-4977-BF81-7CFF856796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66A123-A14B-43BF-9CF1-950E5906C35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0C79B9E-F50D-4586-9784-C22F3D1302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Master Agile Move.potx</Template>
  <TotalTime>0</TotalTime>
  <Words>20</Words>
  <Application>Microsoft Macintosh PowerPoint</Application>
  <PresentationFormat>A4-Papier (210x297 mm)</PresentationFormat>
  <Paragraphs>7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Master Agile Move</vt:lpstr>
      <vt:lpstr>Team Radar (5 Axes)</vt:lpstr>
    </vt:vector>
  </TitlesOfParts>
  <Manager/>
  <Company>Agile Moves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Radar</dc:title>
  <dc:subject/>
  <dc:creator>Peergroup</dc:creator>
  <cp:keywords/>
  <dc:description/>
  <cp:lastModifiedBy>Silke Kainzbauer</cp:lastModifiedBy>
  <cp:revision>36</cp:revision>
  <dcterms:created xsi:type="dcterms:W3CDTF">2014-01-29T12:02:13Z</dcterms:created>
  <dcterms:modified xsi:type="dcterms:W3CDTF">2015-06-03T18:31:53Z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0x010100B30F37AAA90C2840857D35237726ECD3</vt:lpwstr>
  </property>
</Properties>
</file>