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39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096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35251669216"/>
          <c:y val="0.0573887430737824"/>
          <c:w val="0.663715996740965"/>
          <c:h val="0.890182268883056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Blatt1!$A$2:$A$6</c:f>
              <c:strCache>
                <c:ptCount val="5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</c:strCache>
            </c:strRef>
          </c:cat>
          <c:val>
            <c:numRef>
              <c:f>Blatt1!$B$2:$B$6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372280"/>
        <c:axId val="2133367480"/>
      </c:radarChart>
      <c:catAx>
        <c:axId val="2133372280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2133367480"/>
        <c:crosses val="autoZero"/>
        <c:auto val="1"/>
        <c:lblAlgn val="ctr"/>
        <c:lblOffset val="100"/>
        <c:noMultiLvlLbl val="0"/>
      </c:catAx>
      <c:valAx>
        <c:axId val="2133367480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2133372280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03.06.15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03.06.15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sz="3400" kern="120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1643603872"/>
              </p:ext>
            </p:extLst>
          </p:nvPr>
        </p:nvGraphicFramePr>
        <p:xfrm>
          <a:off x="-335490" y="620365"/>
          <a:ext cx="9905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>
                <a:latin typeface="Avenir Light"/>
                <a:cs typeface="Avenir Light"/>
              </a:rPr>
              <a:t>Team Radar (5 Achsen)</a:t>
            </a:r>
            <a:endParaRPr lang="de-DE" sz="2500" dirty="0">
              <a:latin typeface="Avenir Light"/>
              <a:cs typeface="Avenir Ligh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38326" y="991708"/>
            <a:ext cx="2790209" cy="312145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682372" y="2231894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54291" y="6248293"/>
            <a:ext cx="2790209" cy="312145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933559" y="6248293"/>
            <a:ext cx="2790209" cy="312145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9838" y="2231894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20</Words>
  <Application>Microsoft Macintosh PowerPoint</Application>
  <PresentationFormat>A4-Papier (210x297 mm)</PresentationFormat>
  <Paragraphs>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(5 Achsen)</vt:lpstr>
    </vt:vector>
  </TitlesOfParts>
  <Manager/>
  <Company>Agile Moves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Radar</dc:title>
  <dc:subject/>
  <dc:creator>Peergroup</dc:creator>
  <cp:keywords/>
  <dc:description/>
  <cp:lastModifiedBy>Silke Kainzbauer</cp:lastModifiedBy>
  <cp:revision>35</cp:revision>
  <dcterms:created xsi:type="dcterms:W3CDTF">2014-01-29T12:02:13Z</dcterms:created>
  <dcterms:modified xsi:type="dcterms:W3CDTF">2015-06-03T18:27:37Z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