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096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Blatt1!$A$2:$A$7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5">
                  <c:v> </c:v>
                </c:pt>
              </c:strCache>
            </c:strRef>
          </c:cat>
          <c:val>
            <c:numRef>
              <c:f>Blatt1!$B$2:$B$7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Blatt1!$A$2:$A$7</c:f>
              <c:strCache>
                <c:ptCount val="6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5">
                  <c:v> </c:v>
                </c:pt>
              </c:strCache>
            </c:strRef>
          </c:cat>
          <c:val>
            <c:numRef>
              <c:f>Blatt1!$C$2:$C$7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136808"/>
        <c:axId val="-2097975496"/>
      </c:radarChart>
      <c:catAx>
        <c:axId val="213513680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97975496"/>
        <c:crosses val="autoZero"/>
        <c:auto val="1"/>
        <c:lblAlgn val="ctr"/>
        <c:lblOffset val="100"/>
        <c:noMultiLvlLbl val="0"/>
      </c:catAx>
      <c:valAx>
        <c:axId val="-2097975496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2135136808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(6 Achsen)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79436" y="991708"/>
            <a:ext cx="2790209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6972478"/>
              </p:ext>
            </p:extLst>
          </p:nvPr>
        </p:nvGraphicFramePr>
        <p:xfrm>
          <a:off x="707579" y="690635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feld 22"/>
          <p:cNvSpPr txBox="1"/>
          <p:nvPr/>
        </p:nvSpPr>
        <p:spPr>
          <a:xfrm>
            <a:off x="7563418" y="183395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540769" y="6428807"/>
            <a:ext cx="2790209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68402" y="469851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8402" y="183395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63418" y="469851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21</Words>
  <Application>Microsoft Macintosh PowerPoint</Application>
  <PresentationFormat>A4-Papier (210x297 mm)</PresentationFormat>
  <Paragraphs>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(6 Achsen)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B</dc:creator>
  <cp:lastModifiedBy>Silke Kainzbauer</cp:lastModifiedBy>
  <cp:revision>34</cp:revision>
  <dcterms:created xsi:type="dcterms:W3CDTF">2014-01-29T12:02:13Z</dcterms:created>
  <dcterms:modified xsi:type="dcterms:W3CDTF">2015-06-03T18:39:27Z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