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0" d="100"/>
          <a:sy n="180" d="100"/>
        </p:scale>
        <p:origin x="-1432" y="-112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12.06.15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12.06.15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TTO 02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68007"/>
            <a:ext cx="4612406" cy="461665"/>
          </a:xfrm>
        </p:spPr>
        <p:txBody>
          <a:bodyPr/>
          <a:lstStyle/>
          <a:p>
            <a:r>
              <a:rPr lang="de-DE" dirty="0" smtClean="0"/>
              <a:t>ASYNCHRON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354084" y="889175"/>
            <a:ext cx="5293995" cy="462329"/>
          </a:xfrm>
        </p:spPr>
        <p:txBody>
          <a:bodyPr>
            <a:normAutofit/>
          </a:bodyPr>
          <a:lstStyle/>
          <a:p>
            <a:r>
              <a:rPr lang="de-DE" sz="2200" dirty="0" smtClean="0"/>
              <a:t>SYNCHRONISIEREN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am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am_training_card_template.potx</Template>
  <TotalTime>0</TotalTime>
  <Words>2</Words>
  <Application>Microsoft Macintosh PowerPoint</Application>
  <PresentationFormat>Benutzerdefiniert</PresentationFormat>
  <Paragraphs>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am_training_card_template</vt:lpstr>
      <vt:lpstr>ASYNCHRON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38</cp:revision>
  <cp:lastPrinted>2015-03-26T09:33:33Z</cp:lastPrinted>
  <dcterms:created xsi:type="dcterms:W3CDTF">2015-03-26T08:30:55Z</dcterms:created>
  <dcterms:modified xsi:type="dcterms:W3CDTF">2015-06-12T18:54:39Z</dcterms:modified>
</cp:coreProperties>
</file>