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2" d="100"/>
          <a:sy n="152" d="100"/>
        </p:scale>
        <p:origin x="-472" y="-96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05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DIE TRIPLE</a:t>
            </a:r>
            <a:r>
              <a:rPr lang="de-DE" dirty="0" smtClean="0">
                <a:latin typeface="Avenir Light"/>
                <a:cs typeface="Avenir Light"/>
              </a:rPr>
              <a:t>TOMATE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858838" y="1568452"/>
            <a:ext cx="6420547" cy="3409441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de-DE" sz="1100" b="1" dirty="0">
                <a:solidFill>
                  <a:srgbClr val="1191D1"/>
                </a:solidFill>
              </a:rPr>
              <a:t>"Um große Dinge zu erreichen braucht man zweierlei</a:t>
            </a:r>
            <a:r>
              <a:rPr lang="de-DE" sz="1100" b="1">
                <a:solidFill>
                  <a:srgbClr val="1191D1"/>
                </a:solidFill>
              </a:rPr>
              <a:t>: </a:t>
            </a:r>
            <a:r>
              <a:rPr lang="de-DE" sz="1100" b="1" smtClean="0">
                <a:solidFill>
                  <a:srgbClr val="1191D1"/>
                </a:solidFill>
              </a:rPr>
              <a:t>Einen </a:t>
            </a:r>
            <a:r>
              <a:rPr lang="de-DE" sz="1100" b="1" dirty="0">
                <a:solidFill>
                  <a:srgbClr val="1191D1"/>
                </a:solidFill>
              </a:rPr>
              <a:t>Plan und gerade zu wenig Zeit." </a:t>
            </a:r>
            <a:r>
              <a:rPr lang="de-DE" sz="1100" b="1" dirty="0" smtClean="0">
                <a:solidFill>
                  <a:srgbClr val="1191D1"/>
                </a:solidFill>
              </a:rPr>
              <a:t/>
            </a:r>
            <a:br>
              <a:rPr lang="de-DE" sz="1100" b="1" dirty="0" smtClean="0">
                <a:solidFill>
                  <a:srgbClr val="1191D1"/>
                </a:solidFill>
              </a:rPr>
            </a:br>
            <a:r>
              <a:rPr lang="de-DE" sz="1100" b="1" dirty="0" smtClean="0">
                <a:solidFill>
                  <a:srgbClr val="1191D1"/>
                </a:solidFill>
              </a:rPr>
              <a:t>Leonard Bernstein</a:t>
            </a:r>
            <a:br>
              <a:rPr lang="de-DE" sz="1100" b="1" dirty="0" smtClean="0">
                <a:solidFill>
                  <a:srgbClr val="1191D1"/>
                </a:solidFill>
              </a:rPr>
            </a:br>
            <a:endParaRPr lang="de-DE" sz="1100" b="1" dirty="0">
              <a:solidFill>
                <a:srgbClr val="1191D1"/>
              </a:solidFill>
            </a:endParaRPr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de-DE" sz="1100" dirty="0"/>
              <a:t>Eine Tomate ist eine konzentrierte Trainingseinheit und von der Dauer unabhängig. Sie kann die gebräuchlichen 25 Minuten dauern, muss aber nicht.</a:t>
            </a:r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de-DE" sz="1100" dirty="0"/>
              <a:t>Für manche Aufgaben sind 25 Minuten zu </a:t>
            </a:r>
            <a:r>
              <a:rPr lang="de-DE" sz="1100" dirty="0" smtClean="0"/>
              <a:t>viel, </a:t>
            </a:r>
            <a:r>
              <a:rPr lang="de-DE" sz="1100" dirty="0"/>
              <a:t>für andere zu wenig. Manchmal ist es nötig mit einer kleineren Zeiteinheit zu beginnen, und die Fähigkeit für eine längere Tomate langsam zu steigern. </a:t>
            </a:r>
            <a:endParaRPr lang="de-DE" sz="1100" dirty="0" smtClean="0"/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de-DE" sz="1100" dirty="0" smtClean="0"/>
              <a:t>Eine Möglichkeit, </a:t>
            </a:r>
            <a:r>
              <a:rPr lang="de-DE" sz="1100" dirty="0"/>
              <a:t>mit der Tomate als Trainingswerkzeug zu </a:t>
            </a:r>
            <a:r>
              <a:rPr lang="de-DE" sz="1100" dirty="0" smtClean="0"/>
              <a:t>spielen, ist, </a:t>
            </a:r>
            <a:r>
              <a:rPr lang="de-DE" sz="1100" dirty="0"/>
              <a:t>sie in drei Teile zu </a:t>
            </a:r>
            <a:r>
              <a:rPr lang="de-DE" sz="1100" dirty="0" smtClean="0"/>
              <a:t>unterteilen. Jedes </a:t>
            </a:r>
            <a:r>
              <a:rPr lang="de-DE" sz="1100" dirty="0"/>
              <a:t>"Triple" ist 10 Minuten lang und hat einen </a:t>
            </a:r>
            <a:r>
              <a:rPr lang="de-DE" sz="1100" b="1" dirty="0"/>
              <a:t>völlig anderen </a:t>
            </a:r>
            <a:r>
              <a:rPr lang="de-DE" sz="1100" dirty="0"/>
              <a:t>Inhalt wie die anderen beide Teile.</a:t>
            </a:r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de-DE" sz="1100" dirty="0"/>
              <a:t>Eine Uhr zählt die 10 Minuten-Einheiten herunter und wird sofort wieder neu gestartet, wenn sie abgelaufen ist. Pause gibt es dann nach 30 Minuten.</a:t>
            </a:r>
          </a:p>
          <a:p>
            <a:pPr>
              <a:lnSpc>
                <a:spcPts val="1500"/>
              </a:lnSpc>
              <a:spcBef>
                <a:spcPts val="600"/>
              </a:spcBef>
            </a:pPr>
            <a:r>
              <a:rPr lang="de-DE" sz="1100" dirty="0" smtClean="0"/>
              <a:t>Durch die extrem kurzen Zeiteinheiten muss man sich die </a:t>
            </a:r>
            <a:r>
              <a:rPr lang="de-DE" sz="1100" dirty="0"/>
              <a:t>Arbeit noch kleingliedriger einteilen. </a:t>
            </a:r>
            <a:r>
              <a:rPr lang="de-DE" sz="1100" dirty="0" smtClean="0"/>
              <a:t>Durch </a:t>
            </a:r>
            <a:r>
              <a:rPr lang="de-DE" sz="1100" dirty="0"/>
              <a:t>die Zeitnot entsteht wenig Spielraum für Ablenkungen, sowie viel Platz für Effizienz und gute Ideen.</a:t>
            </a:r>
          </a:p>
          <a:p>
            <a:pPr marL="0" indent="0">
              <a:buNone/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200" dirty="0"/>
              <a:t>Mache in zwei Wochen mindestens 8 </a:t>
            </a:r>
            <a:r>
              <a:rPr lang="de-DE" sz="1200" dirty="0" err="1"/>
              <a:t>Tripletomaten</a:t>
            </a:r>
            <a:r>
              <a:rPr lang="de-DE" sz="1200" dirty="0"/>
              <a:t> an acht verschiedenen Tagen. </a:t>
            </a:r>
          </a:p>
          <a:p>
            <a:endParaRPr lang="de-DE" sz="1200" dirty="0"/>
          </a:p>
          <a:p>
            <a:r>
              <a:rPr lang="de-DE" sz="1200" dirty="0"/>
              <a:t>Notiere vorher den Inhalt jedes Tripels und dokumentiere danach deine Ergebnisse und was Du erlebt hast.</a:t>
            </a:r>
          </a:p>
          <a:p>
            <a:pPr marL="0" indent="0">
              <a:buNone/>
            </a:pPr>
            <a:endParaRPr lang="de-DE" sz="1200" dirty="0"/>
          </a:p>
          <a:p>
            <a:r>
              <a:rPr lang="de-DE" sz="1200" dirty="0"/>
              <a:t>Besprich deine Erfahrungen nach zwei Wochen mit Deinem Team.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60</Words>
  <Application>Microsoft Macintosh PowerPoint</Application>
  <PresentationFormat>Benutzerdefiniert</PresentationFormat>
  <Paragraphs>12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DIE TRIPLETOMATE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39</cp:revision>
  <cp:lastPrinted>2015-03-26T09:33:33Z</cp:lastPrinted>
  <dcterms:created xsi:type="dcterms:W3CDTF">2015-03-26T08:30:55Z</dcterms:created>
  <dcterms:modified xsi:type="dcterms:W3CDTF">2015-05-29T18:48:07Z</dcterms:modified>
</cp:coreProperties>
</file>