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136"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01.06.15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 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ALLEIN </a:t>
            </a:r>
            <a:r>
              <a:rPr lang="de-DE" dirty="0" smtClean="0">
                <a:latin typeface="Avenir Light"/>
                <a:cs typeface="Avenir Light"/>
              </a:rPr>
              <a:t>IST EIN NEIN</a:t>
            </a:r>
            <a:endParaRPr lang="de-DE" dirty="0">
              <a:latin typeface="Avenir Light"/>
              <a:cs typeface="Avenir Light"/>
            </a:endParaRPr>
          </a:p>
        </p:txBody>
      </p:sp>
      <p:sp>
        <p:nvSpPr>
          <p:cNvPr id="5" name="Inhaltsplatzhalter 4"/>
          <p:cNvSpPr>
            <a:spLocks noGrp="1"/>
          </p:cNvSpPr>
          <p:nvPr>
            <p:ph idx="13"/>
          </p:nvPr>
        </p:nvSpPr>
        <p:spPr>
          <a:xfrm>
            <a:off x="858839" y="1568452"/>
            <a:ext cx="6245908" cy="3133835"/>
          </a:xfrm>
        </p:spPr>
        <p:txBody>
          <a:bodyPr>
            <a:normAutofit/>
          </a:bodyPr>
          <a:lstStyle/>
          <a:p>
            <a:pPr>
              <a:spcBef>
                <a:spcPts val="1000"/>
              </a:spcBef>
            </a:pPr>
            <a:r>
              <a:rPr lang="de-DE" sz="1200" dirty="0"/>
              <a:t>Training in der Gruppe ist effizienter und macht mehr Spaß</a:t>
            </a:r>
            <a:r>
              <a:rPr lang="de-DE" sz="1200" dirty="0" smtClean="0"/>
              <a:t>.</a:t>
            </a:r>
            <a:endParaRPr lang="de-DE" sz="1200" dirty="0"/>
          </a:p>
          <a:p>
            <a:pPr>
              <a:spcBef>
                <a:spcPts val="1000"/>
              </a:spcBef>
            </a:pPr>
            <a:r>
              <a:rPr lang="de-DE" sz="1200" dirty="0"/>
              <a:t>Trainingspartner erweitern Deinen Horizont mit </a:t>
            </a:r>
            <a:r>
              <a:rPr lang="de-DE" sz="1200" dirty="0" smtClean="0"/>
              <a:t>ihren </a:t>
            </a:r>
            <a:r>
              <a:rPr lang="de-DE" sz="1200" dirty="0"/>
              <a:t>Perspektiven</a:t>
            </a:r>
            <a:r>
              <a:rPr lang="de-DE" sz="1200" dirty="0" smtClean="0"/>
              <a:t>.</a:t>
            </a:r>
            <a:endParaRPr lang="de-DE" sz="1200" dirty="0"/>
          </a:p>
          <a:p>
            <a:pPr>
              <a:spcBef>
                <a:spcPts val="1000"/>
              </a:spcBef>
            </a:pPr>
            <a:r>
              <a:rPr lang="de-DE" sz="1200" dirty="0"/>
              <a:t>Sie geben Dir Halt und Motivation, weil sie sich gemeinsam mit Dir in der selben Situation befinden</a:t>
            </a:r>
            <a:r>
              <a:rPr lang="de-DE" sz="1200" dirty="0" smtClean="0"/>
              <a:t>.</a:t>
            </a:r>
            <a:endParaRPr lang="de-DE" sz="1200" dirty="0"/>
          </a:p>
          <a:p>
            <a:pPr>
              <a:spcBef>
                <a:spcPts val="1000"/>
              </a:spcBef>
            </a:pPr>
            <a:r>
              <a:rPr lang="de-DE" sz="1200" dirty="0"/>
              <a:t>Zum Austausch mit anderen bietet sich ein Blog an</a:t>
            </a:r>
            <a:r>
              <a:rPr lang="de-DE" sz="1200" dirty="0" smtClean="0"/>
              <a:t>.</a:t>
            </a:r>
            <a:endParaRPr lang="de-DE" sz="1200" dirty="0"/>
          </a:p>
          <a:p>
            <a:pPr>
              <a:spcBef>
                <a:spcPts val="1000"/>
              </a:spcBef>
            </a:pPr>
            <a:r>
              <a:rPr lang="de-DE" sz="1200" dirty="0"/>
              <a:t>Darin ist Platz für Deine Ideen, Pläne und Reflexionen und kann von jedem mitgelesen werden, den Du einlädst</a:t>
            </a:r>
            <a:r>
              <a:rPr lang="de-DE" sz="1200" dirty="0" smtClean="0"/>
              <a:t>.</a:t>
            </a:r>
            <a:endParaRPr lang="de-DE" sz="1200" dirty="0"/>
          </a:p>
          <a:p>
            <a:pPr>
              <a:spcBef>
                <a:spcPts val="1000"/>
              </a:spcBef>
            </a:pPr>
            <a:r>
              <a:rPr lang="de-DE" sz="1200" dirty="0"/>
              <a:t>Du bekommst Feedback und kannst den anderen Feedback geben, unabhängig von Trainingsstunden oder persönlichen Treffen</a:t>
            </a:r>
            <a:r>
              <a:rPr lang="de-DE" sz="1200" dirty="0" smtClean="0"/>
              <a:t>.</a:t>
            </a:r>
            <a:endParaRPr lang="de-DE" sz="1200" dirty="0"/>
          </a:p>
          <a:p>
            <a:pPr>
              <a:spcBef>
                <a:spcPts val="1000"/>
              </a:spcBef>
            </a:pPr>
            <a:r>
              <a:rPr lang="de-DE" sz="1200" dirty="0"/>
              <a:t>Bestimmte Wahrnehmungen kannst du viel besser in der Gruppe trainieren, denn die anderen sehen von außen Teile an Dir, die Dir eventuell bisher verborgen geblieben sind. Dein Kinn siehst Du nur im Spiegel</a:t>
            </a:r>
            <a:r>
              <a:rPr lang="de-DE" sz="1200" dirty="0" smtClean="0"/>
              <a:t>.</a:t>
            </a:r>
            <a:endParaRPr lang="de-DE" sz="12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Richte Deinen persönlichen Blog ein und lade Deine Trainingspartner zum Mitlesen ein. </a:t>
            </a:r>
          </a:p>
          <a:p>
            <a:pPr>
              <a:lnSpc>
                <a:spcPts val="2000"/>
              </a:lnSpc>
              <a:spcBef>
                <a:spcPts val="1000"/>
              </a:spcBef>
            </a:pPr>
            <a:r>
              <a:rPr lang="de-DE" sz="1200" dirty="0"/>
              <a:t>Stelle sicher, dass Du und Deine Trainingspartner per </a:t>
            </a:r>
            <a:r>
              <a:rPr lang="de-DE" sz="1200" dirty="0" err="1"/>
              <a:t>eMail</a:t>
            </a:r>
            <a:r>
              <a:rPr lang="de-DE" sz="1200" dirty="0"/>
              <a:t> benachrichtigt werden, sofern ein neuer Artikel  oder Kommentar im Blog eingestellt wurde</a:t>
            </a:r>
            <a:r>
              <a:rPr lang="de-DE" sz="1200" dirty="0" smtClean="0"/>
              <a:t>.</a:t>
            </a:r>
          </a:p>
          <a:p>
            <a:pPr>
              <a:lnSpc>
                <a:spcPts val="2000"/>
              </a:lnSpc>
              <a:spcBef>
                <a:spcPts val="1000"/>
              </a:spcBef>
            </a:pPr>
            <a:r>
              <a:rPr lang="de-DE" sz="1200" dirty="0"/>
              <a:t>Dokumentiere drei Wochen lang mindestens dreimal in der Woche jeweils eine Deiner Trainingseinheiten. </a:t>
            </a:r>
          </a:p>
          <a:p>
            <a:pPr>
              <a:lnSpc>
                <a:spcPts val="2000"/>
              </a:lnSpc>
              <a:spcBef>
                <a:spcPts val="1000"/>
              </a:spcBef>
            </a:pPr>
            <a:r>
              <a:rPr lang="de-DE" sz="1200" dirty="0"/>
              <a:t>Beschreibe, wie Du sie erlebt hast, </a:t>
            </a:r>
            <a:r>
              <a:rPr lang="de-DE" sz="1200" dirty="0" err="1"/>
              <a:t>wieviel</a:t>
            </a:r>
            <a:r>
              <a:rPr lang="de-DE" sz="1200" dirty="0"/>
              <a:t> Spaß sie Dir gemacht hat oder was für Dich gut und was ungut verlaufen ist. Lass mindestens zwei Deiner Einträge von Deinen Trainingspartnern kommentieren und kommentiere pro Woche mindestens zwei der anderen Einträge</a:t>
            </a:r>
            <a:r>
              <a:rPr lang="de-DE" sz="1200" dirty="0" smtClean="0"/>
              <a:t>.</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157</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ALLEIN IST EIN NEIN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2015-06-01T18:53:35Z</dcterms:modified>
</cp:coreProperties>
</file>