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768" y="-104"/>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01.06.15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 03</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WARUM </a:t>
            </a:r>
            <a:r>
              <a:rPr lang="de-DE" dirty="0" smtClean="0">
                <a:latin typeface="Avenir Light"/>
                <a:cs typeface="Avenir Light"/>
              </a:rPr>
              <a:t>AUFSTEHEN?</a:t>
            </a:r>
            <a:endParaRPr lang="de-DE" dirty="0">
              <a:latin typeface="Avenir Light"/>
              <a:cs typeface="Avenir Light"/>
            </a:endParaRPr>
          </a:p>
        </p:txBody>
      </p:sp>
      <p:sp>
        <p:nvSpPr>
          <p:cNvPr id="5" name="Inhaltsplatzhalter 4"/>
          <p:cNvSpPr>
            <a:spLocks noGrp="1"/>
          </p:cNvSpPr>
          <p:nvPr>
            <p:ph idx="13"/>
          </p:nvPr>
        </p:nvSpPr>
        <p:spPr>
          <a:xfrm>
            <a:off x="858838" y="1568452"/>
            <a:ext cx="6108298" cy="3133835"/>
          </a:xfrm>
        </p:spPr>
        <p:txBody>
          <a:bodyPr>
            <a:normAutofit/>
          </a:bodyPr>
          <a:lstStyle/>
          <a:p>
            <a:pPr lvl="0">
              <a:spcBef>
                <a:spcPts val="1000"/>
              </a:spcBef>
            </a:pPr>
            <a:r>
              <a:rPr lang="de-DE" dirty="0"/>
              <a:t>Womit will ich mich heute in die Welt bringen? Was ist relevant? Worauf habe ich Lust? Ist es noch das Gleiche wie gestern</a:t>
            </a:r>
            <a:r>
              <a:rPr lang="de-DE" dirty="0" smtClean="0"/>
              <a:t>?</a:t>
            </a:r>
            <a:endParaRPr lang="de-DE" dirty="0"/>
          </a:p>
          <a:p>
            <a:pPr lvl="0">
              <a:spcBef>
                <a:spcPts val="1000"/>
              </a:spcBef>
            </a:pPr>
            <a:r>
              <a:rPr lang="de-DE" dirty="0"/>
              <a:t>Die Antworten darauf stellen jeden Tag neu die Verbindung von Deiner Vision zu Deinem Alltag her</a:t>
            </a:r>
            <a:r>
              <a:rPr lang="de-DE" dirty="0" smtClean="0"/>
              <a:t>.</a:t>
            </a:r>
            <a:endParaRPr lang="de-DE" dirty="0"/>
          </a:p>
          <a:p>
            <a:pPr>
              <a:spcBef>
                <a:spcPts val="1000"/>
              </a:spcBef>
            </a:pPr>
            <a:r>
              <a:rPr lang="de-DE" dirty="0"/>
              <a:t>Visionen kann man in konkrete Aspekte zerlegen, die zum Teil auch an einem Tag erledigt werden können</a:t>
            </a:r>
            <a:r>
              <a:rPr lang="de-DE" dirty="0" smtClean="0"/>
              <a:t>.</a:t>
            </a:r>
            <a:endParaRPr lang="de-DE" dirty="0"/>
          </a:p>
          <a:p>
            <a:pPr>
              <a:spcBef>
                <a:spcPts val="1000"/>
              </a:spcBef>
            </a:pPr>
            <a:r>
              <a:rPr lang="de-DE" dirty="0"/>
              <a:t>Aspekte werden abwechselnd wichtig, sodass Du an verschiedenen Tagen verschiedene Schwerpunkte setzen kannst. </a:t>
            </a:r>
          </a:p>
          <a:p>
            <a:pPr lvl="0">
              <a:spcBef>
                <a:spcPts val="1000"/>
              </a:spcBef>
            </a:pPr>
            <a:r>
              <a:rPr lang="de-DE" dirty="0"/>
              <a:t>Sie können sich mehrere Tage wiederholen oder täglich anders sein. Wichtig ist sie nicht festhalten oder abarbeiten zu wollen, sondern sich jeden Tag neu zu fragen</a:t>
            </a:r>
            <a:r>
              <a:rPr lang="de-DE" dirty="0" smtClean="0"/>
              <a:t>.</a:t>
            </a:r>
            <a:endParaRPr lang="de-DE" dirty="0"/>
          </a:p>
          <a:p>
            <a:pPr lvl="0">
              <a:spcBef>
                <a:spcPts val="1000"/>
              </a:spcBef>
            </a:pPr>
            <a:r>
              <a:rPr lang="de-DE" dirty="0"/>
              <a:t>Tagesvisionen sind konkret. Sie haben einen unmittelbaren Nutzen, wenn man sie mit anderen teilt</a:t>
            </a:r>
            <a:r>
              <a:rPr lang="de-DE" dirty="0" smtClean="0"/>
              <a:t>.</a:t>
            </a:r>
            <a:endParaRPr lang="de-DE" dirty="0"/>
          </a:p>
          <a:p>
            <a:pPr lvl="0">
              <a:spcBef>
                <a:spcPts val="1000"/>
              </a:spcBef>
            </a:pPr>
            <a:r>
              <a:rPr lang="de-DE" dirty="0"/>
              <a:t>Eine Vision ist nicht, was ich entscheide, sondern was unausweichlich auf mich zukommt. Ehrfurcht ihr gegenüber hilft mir ihr einen Platz zu geben</a:t>
            </a:r>
            <a:r>
              <a:rPr lang="de-DE" dirty="0" smtClean="0"/>
              <a:t>.</a:t>
            </a:r>
            <a:endParaRPr lang="de-DE" dirty="0"/>
          </a:p>
          <a:p>
            <a:pPr lvl="0">
              <a:spcBef>
                <a:spcPts val="1000"/>
              </a:spcBef>
            </a:pPr>
            <a:r>
              <a:rPr lang="de-DE" dirty="0"/>
              <a:t>Beispiele: Ich möchte heute einen Text für meine Webseite schreiben. Ich möchte heute ein Lied komponieren. Ich möchte heute ein Stück Code schreiben, das mich meinem Ziel näher bringt. </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Schreibe 12 Tagesvisionen. Pro Tag maximal eine, die Du aber überarbeiten kannst</a:t>
            </a:r>
            <a:r>
              <a:rPr lang="de-DE" sz="1200" dirty="0" smtClean="0"/>
              <a:t>.</a:t>
            </a:r>
            <a:endParaRPr lang="de-DE" sz="1200" dirty="0"/>
          </a:p>
          <a:p>
            <a:pPr>
              <a:lnSpc>
                <a:spcPts val="2000"/>
              </a:lnSpc>
              <a:spcBef>
                <a:spcPts val="1000"/>
              </a:spcBef>
            </a:pPr>
            <a:r>
              <a:rPr lang="de-DE" sz="1200" dirty="0"/>
              <a:t>Eine Tagesvision gilt als angenommen, wenn zwei Teammitglieder sie bestätigen</a:t>
            </a:r>
            <a:r>
              <a:rPr lang="de-DE" sz="1200" dirty="0" smtClean="0"/>
              <a:t>.</a:t>
            </a:r>
            <a:endParaRPr lang="de-DE" sz="1200" dirty="0"/>
          </a:p>
          <a:p>
            <a:pPr>
              <a:lnSpc>
                <a:spcPts val="2000"/>
              </a:lnSpc>
              <a:spcBef>
                <a:spcPts val="1000"/>
              </a:spcBef>
            </a:pPr>
            <a:r>
              <a:rPr lang="de-DE" sz="1200" dirty="0"/>
              <a:t>Führe nach 6 </a:t>
            </a:r>
            <a:r>
              <a:rPr lang="de-DE" sz="1200" dirty="0" err="1"/>
              <a:t>durchgewunkenen</a:t>
            </a:r>
            <a:r>
              <a:rPr lang="de-DE" sz="1200" dirty="0"/>
              <a:t> Tagesvisionen ein Gespräch mit Deinem Team. Definiere gemeinsam mit den anderen die Kriterien, die einen Text zur Tagesvision machen. Finde heraus, was Dich und die anderen inspiriert und euch realistisch erscheint. </a:t>
            </a:r>
          </a:p>
          <a:p>
            <a:pPr>
              <a:lnSpc>
                <a:spcPts val="2000"/>
              </a:lnSpc>
              <a:spcBef>
                <a:spcPts val="1000"/>
              </a:spcBef>
            </a:pPr>
            <a:r>
              <a:rPr lang="de-DE" sz="1200" dirty="0"/>
              <a:t>Arbeite das Feedback in Deine nächsten Tagesvisionen ein</a:t>
            </a:r>
            <a:r>
              <a:rPr lang="de-DE" sz="1200" dirty="0" smtClean="0"/>
              <a:t>.</a:t>
            </a: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264</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WARUM AUFSTEHEN?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38</cp:revision>
  <cp:lastPrinted>2015-03-26T09:33:33Z</cp:lastPrinted>
  <dcterms:created xsi:type="dcterms:W3CDTF">2015-03-26T08:30:55Z</dcterms:created>
  <dcterms:modified xsi:type="dcterms:W3CDTF">2015-06-01T18:57:51Z</dcterms:modified>
</cp:coreProperties>
</file>