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880" y="-104"/>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01.06.15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01.06.15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VIS 04</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smtClean="0"/>
              <a:t>TEAMSPIEL</a:t>
            </a:r>
            <a:endParaRPr lang="de-DE" dirty="0"/>
          </a:p>
        </p:txBody>
      </p:sp>
      <p:sp>
        <p:nvSpPr>
          <p:cNvPr id="7" name="Untertitel 6"/>
          <p:cNvSpPr>
            <a:spLocks noGrp="1"/>
          </p:cNvSpPr>
          <p:nvPr>
            <p:ph type="subTitle" idx="1"/>
          </p:nvPr>
        </p:nvSpPr>
        <p:spPr/>
        <p:txBody>
          <a:bodyPr/>
          <a:lstStyle/>
          <a:p>
            <a:r>
              <a:rPr lang="de-DE" dirty="0" smtClean="0"/>
              <a:t>IST KEINE BEGABUNG</a:t>
            </a:r>
            <a:endParaRPr lang="de-DE" dirty="0"/>
          </a:p>
        </p:txBody>
      </p:sp>
      <p:sp>
        <p:nvSpPr>
          <p:cNvPr id="8" name="Inhaltsplatzhalter 7"/>
          <p:cNvSpPr>
            <a:spLocks noGrp="1"/>
          </p:cNvSpPr>
          <p:nvPr>
            <p:ph idx="13"/>
          </p:nvPr>
        </p:nvSpPr>
        <p:spPr>
          <a:xfrm>
            <a:off x="858838" y="1568452"/>
            <a:ext cx="6202362" cy="3448048"/>
          </a:xfrm>
        </p:spPr>
        <p:txBody>
          <a:bodyPr>
            <a:noAutofit/>
          </a:bodyPr>
          <a:lstStyle/>
          <a:p>
            <a:pPr lvl="0">
              <a:spcBef>
                <a:spcPts val="1000"/>
              </a:spcBef>
            </a:pPr>
            <a:r>
              <a:rPr lang="de-DE" sz="1050" dirty="0"/>
              <a:t>...sondern eine Fähigkeit. Sie kann trainiert werden</a:t>
            </a:r>
            <a:r>
              <a:rPr lang="de-DE" sz="1050" dirty="0" smtClean="0"/>
              <a:t>.</a:t>
            </a:r>
            <a:endParaRPr lang="de-DE" sz="1050" dirty="0"/>
          </a:p>
          <a:p>
            <a:pPr lvl="0">
              <a:spcBef>
                <a:spcPts val="1000"/>
              </a:spcBef>
            </a:pPr>
            <a:r>
              <a:rPr lang="de-DE" sz="1050" dirty="0"/>
              <a:t>Damit ein Team entsteht, braucht es ein gemeinsames Ziel. </a:t>
            </a:r>
          </a:p>
          <a:p>
            <a:pPr lvl="0">
              <a:spcBef>
                <a:spcPts val="1000"/>
              </a:spcBef>
            </a:pPr>
            <a:r>
              <a:rPr lang="de-DE" sz="1050" dirty="0"/>
              <a:t>Die Teamvision gibt jedem im Team einen Platz und das Gefühl dazuzugehören. Sie entsteht aus den Visionen der Einzelnen (siehe auch VIS-02), wenn sie sich aufmachen die eigene Vision zusammen mit anderen zu erweitern</a:t>
            </a:r>
            <a:r>
              <a:rPr lang="de-DE" sz="1050" dirty="0" smtClean="0"/>
              <a:t>.</a:t>
            </a:r>
            <a:endParaRPr lang="de-DE" sz="1050" dirty="0"/>
          </a:p>
          <a:p>
            <a:pPr lvl="0">
              <a:spcBef>
                <a:spcPts val="1000"/>
              </a:spcBef>
            </a:pPr>
            <a:r>
              <a:rPr lang="de-DE" sz="1050" dirty="0"/>
              <a:t>Eine Teamvision wächst über eine längere Zeit, in der man sich frägt, wo die anderen einen Platz in der eigenen Vision haben und welchen Platz man in der Vision anderer einnehmen könnte</a:t>
            </a:r>
            <a:r>
              <a:rPr lang="de-DE" sz="1050" dirty="0" smtClean="0"/>
              <a:t>.</a:t>
            </a:r>
            <a:endParaRPr lang="de-DE" sz="1050" dirty="0"/>
          </a:p>
          <a:p>
            <a:pPr lvl="0">
              <a:spcBef>
                <a:spcPts val="1000"/>
              </a:spcBef>
            </a:pPr>
            <a:r>
              <a:rPr lang="de-DE" sz="1050" dirty="0"/>
              <a:t>Es geht darum andere mitzunehmen und an der eigenen Vision teilhaben zu lassen, sie neugierig zu machen und den Wunsch nach mehr zu wecken. Und es geht darum sich inspirieren zu lassen von den Ideen anderer und sie in die eigene Vision mit einzuflechten</a:t>
            </a:r>
            <a:r>
              <a:rPr lang="de-DE" sz="1050" dirty="0" smtClean="0"/>
              <a:t>.</a:t>
            </a:r>
            <a:endParaRPr lang="de-DE" sz="1050" dirty="0"/>
          </a:p>
          <a:p>
            <a:pPr lvl="0">
              <a:spcBef>
                <a:spcPts val="1000"/>
              </a:spcBef>
            </a:pPr>
            <a:r>
              <a:rPr lang="de-DE" sz="1050" dirty="0"/>
              <a:t>Um mich auf die Vision des Teams einzulassen, muss ich mich von meinen fixen Vorstellungen lösen. Das bedeutet aber nicht nach Kompromissen zu suchen oder Abstriche zu machen, sondern sich so lange Auszutauschen, bis etwas Größeres als die Summe der einzelnen Visionen entsteht</a:t>
            </a:r>
            <a:r>
              <a:rPr lang="de-DE" sz="1050" dirty="0" smtClean="0"/>
              <a:t>.</a:t>
            </a:r>
            <a:endParaRPr lang="de-DE" sz="1050" dirty="0"/>
          </a:p>
          <a:p>
            <a:pPr lvl="0">
              <a:spcBef>
                <a:spcPts val="1000"/>
              </a:spcBef>
            </a:pPr>
            <a:r>
              <a:rPr lang="de-DE" sz="1050" dirty="0"/>
              <a:t>Eine Teamvision, die trägt, ist etwas, was jeden im Team erfüllt und Energie für den Alltag zur Verfügung stellt. </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126162" cy="3295650"/>
          </a:xfrm>
        </p:spPr>
        <p:txBody>
          <a:bodyPr>
            <a:normAutofit/>
          </a:bodyPr>
          <a:lstStyle/>
          <a:p>
            <a:pPr>
              <a:lnSpc>
                <a:spcPts val="1500"/>
              </a:lnSpc>
              <a:spcBef>
                <a:spcPts val="1000"/>
              </a:spcBef>
            </a:pPr>
            <a:r>
              <a:rPr lang="de-DE" sz="1100" dirty="0"/>
              <a:t>Bildet Teams von maximal 6-8 Leuten. Wenn ihr ein größeres Team seid, verkleinert euch zu mehreren Kleingruppen</a:t>
            </a:r>
            <a:r>
              <a:rPr lang="de-DE" sz="1100" dirty="0" smtClean="0"/>
              <a:t>.</a:t>
            </a:r>
            <a:endParaRPr lang="de-DE" sz="1100" dirty="0"/>
          </a:p>
          <a:p>
            <a:pPr>
              <a:lnSpc>
                <a:spcPts val="1500"/>
              </a:lnSpc>
              <a:spcBef>
                <a:spcPts val="1000"/>
              </a:spcBef>
            </a:pPr>
            <a:r>
              <a:rPr lang="de-DE" sz="1100" dirty="0"/>
              <a:t>Jedes Teammitglied führt in zwei Wochen mindestens vier Gespräche mit je einem anderen Teamkollegen. Tauscht euch über eure Visionen aus. Macht den anderen Vorschläge, was an eurer Vision für sie toll sein könnte und lasst euch von den Ideen anderer inspirieren. Es geht nicht darum etwas zu entscheiden, sondern darum einen Anfang zu machen. Dokumentiert den Inhalt eures Gesprächs und macht es den anderen im Team zugänglich.</a:t>
            </a:r>
          </a:p>
          <a:p>
            <a:pPr>
              <a:lnSpc>
                <a:spcPts val="1500"/>
              </a:lnSpc>
              <a:spcBef>
                <a:spcPts val="1000"/>
              </a:spcBef>
            </a:pPr>
            <a:r>
              <a:rPr lang="de-DE" sz="1100" dirty="0"/>
              <a:t>Schreibe in der dritten Woche einen Text, in dem Du Deine Vision beschreibst und wie jeder im Team sich daran beteiligen könnte, sodass es für ihn inspirierend ist</a:t>
            </a:r>
            <a:r>
              <a:rPr lang="de-DE" sz="1100" dirty="0" smtClean="0"/>
              <a:t>.</a:t>
            </a:r>
            <a:endParaRPr lang="de-DE" sz="1100" dirty="0"/>
          </a:p>
          <a:p>
            <a:pPr>
              <a:lnSpc>
                <a:spcPts val="1500"/>
              </a:lnSpc>
              <a:spcBef>
                <a:spcPts val="1000"/>
              </a:spcBef>
            </a:pPr>
            <a:r>
              <a:rPr lang="de-DE" sz="1100" dirty="0"/>
              <a:t>Macht innerhalb der vierten und fünften Woche einen gemeinsamen Gesprächstermin für das gesamte Team aus, nachdem ihr die Texte der anderen Team gelesen habt. Nehmt euch genug Zeit und formuliert bei eurem Treffen eine gemeinsame Teamvision, indem ihr die bisherigen Ergebnisse einbezieht.</a:t>
            </a:r>
          </a:p>
          <a:p>
            <a:pPr>
              <a:lnSpc>
                <a:spcPts val="1500"/>
              </a:lnSpc>
              <a:spcBef>
                <a:spcPts val="1000"/>
              </a:spcBef>
            </a:pPr>
            <a:endParaRPr lang="de-DE" sz="1100" dirty="0" smtClean="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394</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TEAMSPIEL</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38</cp:revision>
  <cp:lastPrinted>2015-03-26T09:33:33Z</cp:lastPrinted>
  <dcterms:created xsi:type="dcterms:W3CDTF">2015-03-26T08:30:55Z</dcterms:created>
  <dcterms:modified xsi:type="dcterms:W3CDTF">2015-06-01T19:04:15Z</dcterms:modified>
</cp:coreProperties>
</file>