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168" y="-104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704785"/>
            <a:ext cx="5960819" cy="461665"/>
          </a:xfrm>
        </p:spPr>
        <p:txBody>
          <a:bodyPr/>
          <a:lstStyle>
            <a:lvl1pPr algn="l">
              <a:defRPr cap="all">
                <a:latin typeface="Avenir Light"/>
                <a:cs typeface="Avenir Light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 marL="171450" indent="-171450">
              <a:buFont typeface="Arial"/>
              <a:buNone/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1" y="3999820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2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ee_ 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09" y="4007941"/>
            <a:ext cx="105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6" r:id="rId4"/>
    <p:sldLayoutId id="2147483665" r:id="rId5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229237"/>
          </a:solidFill>
          <a:latin typeface="Avenir Light"/>
          <a:ea typeface="+mn-ea"/>
          <a:cs typeface="Avenir Light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0</Words>
  <Application>Microsoft Macintosh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2015-07-16T09:59:30Z</dcterms:modified>
  <cp:category/>
</cp:coreProperties>
</file>