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6" d="100"/>
          <a:sy n="146" d="100"/>
        </p:scale>
        <p:origin x="-1456"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28.05.15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768539"/>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28.05.15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5">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PER-04</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19506"/>
            <a:ext cx="4612406" cy="461665"/>
          </a:xfrm>
        </p:spPr>
        <p:txBody>
          <a:bodyPr/>
          <a:lstStyle/>
          <a:p>
            <a:r>
              <a:rPr lang="de-DE" dirty="0" smtClean="0"/>
              <a:t>WO IST </a:t>
            </a:r>
            <a:r>
              <a:rPr lang="de-DE" dirty="0" smtClean="0">
                <a:latin typeface="Avenir Light"/>
                <a:cs typeface="Avenir Light"/>
              </a:rPr>
              <a:t>DIE ENERGIE?</a:t>
            </a:r>
            <a:endParaRPr lang="de-DE" dirty="0">
              <a:latin typeface="Avenir Light"/>
              <a:cs typeface="Avenir Light"/>
            </a:endParaRPr>
          </a:p>
        </p:txBody>
      </p:sp>
      <p:sp>
        <p:nvSpPr>
          <p:cNvPr id="5" name="Textplatzhalter 4"/>
          <p:cNvSpPr>
            <a:spLocks noGrp="1"/>
          </p:cNvSpPr>
          <p:nvPr>
            <p:ph type="body" sz="quarter" idx="14"/>
          </p:nvPr>
        </p:nvSpPr>
        <p:spPr>
          <a:xfrm>
            <a:off x="858838" y="1568452"/>
            <a:ext cx="6448474" cy="3493820"/>
          </a:xfrm>
        </p:spPr>
        <p:txBody>
          <a:bodyPr>
            <a:noAutofit/>
          </a:bodyPr>
          <a:lstStyle/>
          <a:p>
            <a:pPr>
              <a:lnSpc>
                <a:spcPct val="100000"/>
              </a:lnSpc>
              <a:spcAft>
                <a:spcPts val="1000"/>
              </a:spcAft>
            </a:pPr>
            <a:r>
              <a:rPr lang="de-DE" dirty="0"/>
              <a:t>Deine Energie ist Dein Motor für Deinen Alltag. Jeder Mensch hat sie im Überfluss. Oft ist sie oft verschüttet oder überlagert beispielsweise von der Erfüllung von Erwartungshaltungen, Mustern oder Glaubenssätzen.</a:t>
            </a:r>
          </a:p>
          <a:p>
            <a:pPr>
              <a:lnSpc>
                <a:spcPct val="100000"/>
              </a:lnSpc>
              <a:spcAft>
                <a:spcPts val="1000"/>
              </a:spcAft>
            </a:pPr>
            <a:r>
              <a:rPr lang="de-DE" dirty="0"/>
              <a:t>Energie ist alles, worauf Du Lust hast oder was Du aktiv vermeidest. Eine Blockade oder alles, was ein "rotes Tuch" für dich ist, bindet auch Deine Energie. </a:t>
            </a:r>
          </a:p>
          <a:p>
            <a:pPr>
              <a:lnSpc>
                <a:spcPct val="100000"/>
              </a:lnSpc>
              <a:spcAft>
                <a:spcPts val="1000"/>
              </a:spcAft>
            </a:pPr>
            <a:r>
              <a:rPr lang="de-DE" dirty="0"/>
              <a:t>Sie ist ein guter Kompass für den Umgang mit Dir selbst und die Gestaltung Deines Alltags. Deine Energie ist immer genau dort, wo Du entschieden hast, dass sie sein soll, auch wenn Dir das nicht immer bewusst ist.</a:t>
            </a:r>
          </a:p>
          <a:p>
            <a:pPr>
              <a:lnSpc>
                <a:spcPct val="100000"/>
              </a:lnSpc>
              <a:spcAft>
                <a:spcPts val="1000"/>
              </a:spcAft>
            </a:pPr>
            <a:r>
              <a:rPr lang="de-DE" dirty="0"/>
              <a:t>Dass Du wenig Energie hast oder Deine Energie weggeht, hat immer einen Grund. Deine Wahrnehmung lädt Dich ein ihn zu entdecken.</a:t>
            </a:r>
          </a:p>
          <a:p>
            <a:pPr>
              <a:lnSpc>
                <a:spcPct val="100000"/>
              </a:lnSpc>
              <a:spcAft>
                <a:spcPts val="1000"/>
              </a:spcAft>
            </a:pPr>
            <a:r>
              <a:rPr lang="de-DE" dirty="0"/>
              <a:t>Verwechsle Energie nicht mit Aktionismus. Bei Aktionismus tust Du Dinge für eine wie auch immer geartete Reaktion von außen. Energie ist zutiefst auf Dich selbst bezogen</a:t>
            </a:r>
          </a:p>
          <a:p>
            <a:pPr>
              <a:lnSpc>
                <a:spcPct val="100000"/>
              </a:lnSpc>
              <a:spcAft>
                <a:spcPts val="1000"/>
              </a:spcAft>
            </a:pPr>
            <a:r>
              <a:rPr lang="de-DE" dirty="0"/>
              <a:t>Deine Energie hat immer etwas mit Dir zu tun. Dort bist Du am stärksten vorhanden und dort geht auch Dein Entwicklungsweg weiter.</a:t>
            </a:r>
          </a:p>
          <a:p>
            <a:pPr>
              <a:lnSpc>
                <a:spcPct val="100000"/>
              </a:lnSpc>
              <a:spcAft>
                <a:spcPts val="1000"/>
              </a:spcAft>
            </a:pPr>
            <a:r>
              <a:rPr lang="de-DE" dirty="0"/>
              <a:t>Es gibt Aufgaben, die zum täglichen Leben dazugehören. Wenn Du spürst, dass dort keine Energie hingeht, kannst Du Dich fragen, warum die Energie gerade nicht dort sein kann, wo sie sein sollte.</a:t>
            </a:r>
            <a:br>
              <a:rPr lang="de-DE" dirty="0"/>
            </a:br>
            <a:r>
              <a:rPr lang="de-DE" dirty="0"/>
              <a:t>Warum gehen Deine Gedanken weg bei den Aufgaben, die du erledigen musst? Wohin gehen sie</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428240"/>
          </a:xfrm>
        </p:spPr>
        <p:txBody>
          <a:bodyPr/>
          <a:lstStyle/>
          <a:p>
            <a:pPr>
              <a:lnSpc>
                <a:spcPct val="100000"/>
              </a:lnSpc>
              <a:spcBef>
                <a:spcPts val="1000"/>
              </a:spcBef>
            </a:pPr>
            <a:r>
              <a:rPr lang="de-DE" dirty="0"/>
              <a:t>Halte mehrfach pro Tag inne und spüre, wo Deine Energie gerade ist. Das Ziel ist, Deine Wahrnehmung für Dich und Deine Energie zu schärfen.</a:t>
            </a:r>
          </a:p>
          <a:p>
            <a:pPr>
              <a:lnSpc>
                <a:spcPct val="100000"/>
              </a:lnSpc>
              <a:spcBef>
                <a:spcPts val="1000"/>
              </a:spcBef>
            </a:pPr>
            <a:r>
              <a:rPr lang="de-DE" dirty="0"/>
              <a:t>Nimm wahr, wie sehr Du im Alltag Deine Energie spüren kannst.  </a:t>
            </a:r>
          </a:p>
          <a:p>
            <a:pPr marL="596966" lvl="1" indent="-228600">
              <a:lnSpc>
                <a:spcPct val="100000"/>
              </a:lnSpc>
              <a:spcBef>
                <a:spcPts val="1000"/>
              </a:spcBef>
              <a:buFont typeface="+mj-lt"/>
              <a:buAutoNum type="alphaLcParenR"/>
            </a:pPr>
            <a:r>
              <a:rPr lang="de-DE" dirty="0"/>
              <a:t>Wo ist Deine Energie, wenn Du für Dein Einkommen arbeitest? </a:t>
            </a:r>
          </a:p>
          <a:p>
            <a:pPr marL="596966" lvl="1" indent="-228600">
              <a:lnSpc>
                <a:spcPct val="100000"/>
              </a:lnSpc>
              <a:spcBef>
                <a:spcPts val="1000"/>
              </a:spcBef>
              <a:buFont typeface="+mj-lt"/>
              <a:buAutoNum type="alphaLcParenR"/>
            </a:pPr>
            <a:r>
              <a:rPr lang="de-DE" dirty="0"/>
              <a:t>Wann ist Deine Energie da, wann geht sie weg?</a:t>
            </a:r>
          </a:p>
          <a:p>
            <a:pPr marL="596966" lvl="1" indent="-228600">
              <a:lnSpc>
                <a:spcPct val="100000"/>
              </a:lnSpc>
              <a:spcBef>
                <a:spcPts val="1000"/>
              </a:spcBef>
              <a:buFont typeface="+mj-lt"/>
              <a:buAutoNum type="alphaLcParenR"/>
            </a:pPr>
            <a:r>
              <a:rPr lang="de-DE" dirty="0"/>
              <a:t>Wo ist Deine Energie, wenn Du eigene Projekte verwirklichst?</a:t>
            </a:r>
          </a:p>
          <a:p>
            <a:pPr marL="596966" lvl="1" indent="-228600">
              <a:lnSpc>
                <a:spcPct val="100000"/>
              </a:lnSpc>
              <a:spcBef>
                <a:spcPts val="1000"/>
              </a:spcBef>
              <a:buFont typeface="+mj-lt"/>
              <a:buAutoNum type="alphaLcParenR"/>
            </a:pPr>
            <a:r>
              <a:rPr lang="de-DE" dirty="0"/>
              <a:t>Wo ist Deine Energie, wenn Du mit Deinen Freunden zusammen bist? Wer sagt nie was? Wer spricht immer?</a:t>
            </a:r>
          </a:p>
          <a:p>
            <a:pPr marL="596966" lvl="1" indent="-228600">
              <a:lnSpc>
                <a:spcPct val="100000"/>
              </a:lnSpc>
              <a:spcBef>
                <a:spcPts val="1000"/>
              </a:spcBef>
              <a:buFont typeface="+mj-lt"/>
              <a:buAutoNum type="alphaLcParenR"/>
            </a:pPr>
            <a:r>
              <a:rPr lang="de-DE" dirty="0"/>
              <a:t>Wo ist die Energie, wenn Du Dir Zeit für Dich nimmst?</a:t>
            </a:r>
          </a:p>
          <a:p>
            <a:pPr marL="596966" lvl="1" indent="-228600">
              <a:lnSpc>
                <a:spcPct val="100000"/>
              </a:lnSpc>
              <a:spcBef>
                <a:spcPts val="1000"/>
              </a:spcBef>
              <a:buFont typeface="+mj-lt"/>
              <a:buAutoNum type="alphaLcParenR"/>
            </a:pPr>
            <a:r>
              <a:rPr lang="de-DE" dirty="0"/>
              <a:t>Wohin geht die Energie, wenn Du Deinen Haushalt machst oder andere Dinge des Alltags?</a:t>
            </a:r>
          </a:p>
          <a:p>
            <a:pPr marL="596966" lvl="1" indent="-228600">
              <a:lnSpc>
                <a:spcPct val="100000"/>
              </a:lnSpc>
              <a:spcBef>
                <a:spcPts val="1000"/>
              </a:spcBef>
              <a:buFont typeface="+mj-lt"/>
              <a:buAutoNum type="alphaLcParenR"/>
            </a:pPr>
            <a:r>
              <a:rPr lang="de-DE" dirty="0"/>
              <a:t>Was passiert mit Deiner Energie, wenn Dir langweilig ist?</a:t>
            </a:r>
          </a:p>
          <a:p>
            <a:pPr>
              <a:lnSpc>
                <a:spcPct val="100000"/>
              </a:lnSpc>
              <a:spcBef>
                <a:spcPts val="1000"/>
              </a:spcBef>
            </a:pPr>
            <a:r>
              <a:rPr lang="de-DE" dirty="0"/>
              <a:t>Mache in zwei Wochen an mindestens 5 Tagen jeweils 3-5 Stopps</a:t>
            </a:r>
            <a:r>
              <a:rPr lang="de-DE"/>
              <a:t>, </a:t>
            </a:r>
            <a:r>
              <a:rPr lang="de-DE" smtClean="0"/>
              <a:t/>
            </a:r>
            <a:br>
              <a:rPr lang="de-DE" smtClean="0"/>
            </a:br>
            <a:r>
              <a:rPr lang="de-DE" smtClean="0"/>
              <a:t>spüre </a:t>
            </a:r>
            <a:r>
              <a:rPr lang="de-DE" dirty="0"/>
              <a:t>Deiner Energie nach und notiere Deine </a:t>
            </a:r>
            <a:r>
              <a:rPr lang="de-DE"/>
              <a:t>Wahrnehmung</a:t>
            </a:r>
            <a:r>
              <a:rPr lang="de-DE" smtClean="0"/>
              <a:t>. </a:t>
            </a:r>
            <a:br>
              <a:rPr lang="de-DE" smtClean="0"/>
            </a:br>
            <a:r>
              <a:rPr lang="de-DE" smtClean="0"/>
              <a:t>Besprich </a:t>
            </a:r>
            <a:r>
              <a:rPr lang="de-DE" dirty="0"/>
              <a:t>sie mit Deinen Trainingspartnern.</a:t>
            </a:r>
          </a:p>
          <a:p>
            <a:pPr>
              <a:lnSpc>
                <a:spcPct val="100000"/>
              </a:lnSpc>
              <a:spcBef>
                <a:spcPts val="1000"/>
              </a:spcBef>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ee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ee_Trainingskarte Template.potx</Template>
  <TotalTime>0</TotalTime>
  <Words>114</Words>
  <Application>Microsoft Macintosh PowerPoint</Application>
  <PresentationFormat>Benutzerdefiniert</PresentationFormat>
  <Paragraphs>18</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ee_Trainingskarte Template</vt:lpstr>
      <vt:lpstr>WO IST DIE ENERGIE?</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34</cp:revision>
  <cp:lastPrinted>2015-03-26T09:33:33Z</cp:lastPrinted>
  <dcterms:created xsi:type="dcterms:W3CDTF">2015-03-26T08:30:55Z</dcterms:created>
  <dcterms:modified xsi:type="dcterms:W3CDTF">2015-05-28T21:26:40Z</dcterms:modified>
  <cp:category/>
</cp:coreProperties>
</file>