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660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2665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0915"/>
            <a:ext cx="4612406" cy="461665"/>
          </a:xfrm>
        </p:spPr>
        <p:txBody>
          <a:bodyPr/>
          <a:lstStyle/>
          <a:p>
            <a:r>
              <a:rPr lang="de-DE" dirty="0" smtClean="0"/>
              <a:t>TÄGLICH SPRECHEN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de-DE" sz="1100" dirty="0" smtClean="0"/>
              <a:t>Das „Daily </a:t>
            </a:r>
            <a:r>
              <a:rPr lang="de-DE" sz="1100" dirty="0" err="1" smtClean="0"/>
              <a:t>meeting</a:t>
            </a:r>
            <a:r>
              <a:rPr lang="de-DE" sz="1100" dirty="0" smtClean="0"/>
              <a:t>“ ist ein 15minütiges tägliches Ereignis in </a:t>
            </a:r>
            <a:r>
              <a:rPr lang="de-DE" sz="1100" i="1" dirty="0" err="1" smtClean="0"/>
              <a:t>Scrum</a:t>
            </a:r>
            <a:r>
              <a:rPr lang="de-DE" sz="1100" dirty="0" smtClean="0"/>
              <a:t>. </a:t>
            </a:r>
          </a:p>
          <a:p>
            <a:r>
              <a:rPr lang="de-DE" sz="1100" dirty="0" smtClean="0"/>
              <a:t>Es ist </a:t>
            </a:r>
            <a:r>
              <a:rPr lang="de-DE" sz="1100" dirty="0" err="1" smtClean="0"/>
              <a:t>timeboxed</a:t>
            </a:r>
            <a:r>
              <a:rPr lang="de-DE" sz="1100" dirty="0" smtClean="0"/>
              <a:t>, das heißt nach 15 Minuten wird das Treffen abgebrochen, egal wie der Stand des Gesprächs gerade ist.</a:t>
            </a:r>
          </a:p>
          <a:p>
            <a:r>
              <a:rPr lang="de-DE" sz="1100" dirty="0" smtClean="0"/>
              <a:t>Es ist ein schneller und effizienter Weg sich mit Kollegen zu synchronisieren.</a:t>
            </a:r>
          </a:p>
          <a:p>
            <a:r>
              <a:rPr lang="de-DE" sz="1100" dirty="0" smtClean="0"/>
              <a:t>Es fördert die Zusammenarbeit, den Wissenstransfer, die Diskussion über Probleme beim Üben und spornt zum täglichen Training an.</a:t>
            </a:r>
          </a:p>
          <a:p>
            <a:r>
              <a:rPr lang="de-DE" sz="1100" dirty="0" smtClean="0"/>
              <a:t>Es ist ein Treffen, das jeden Tag zur selben Uhrzeit und am selben Ort stattfinden soll, wobei man sich sowohl physisch als auch virtuell, z.B. über </a:t>
            </a:r>
            <a:r>
              <a:rPr lang="de-DE" sz="1100" dirty="0"/>
              <a:t>S</a:t>
            </a:r>
            <a:r>
              <a:rPr lang="de-DE" sz="1100" dirty="0" smtClean="0"/>
              <a:t>kype treffen kann. Es findet an jedem Arbeitstag statt.</a:t>
            </a:r>
          </a:p>
          <a:p>
            <a:r>
              <a:rPr lang="de-DE" sz="1100" dirty="0" smtClean="0"/>
              <a:t>Ein Musikerteam, das diese Zertifizierung miteinander machen möchte, sollte zwischen 3 und 9 Personen umfassen, wobei es nicht notwendig ist, dass alle das gleiche Genre bedienen oder die selben Instrumente spielen. Interdisziplinäre Teams sind sogar gewünscht und von Vorteil.</a:t>
            </a:r>
          </a:p>
          <a:p>
            <a:r>
              <a:rPr lang="de-DE" sz="1100" dirty="0" smtClean="0"/>
              <a:t>Bei dem Treffen beantwortet jeder Beteiligte in aller Kürze 3 Fragen bzgl. der eigenen </a:t>
            </a:r>
            <a:r>
              <a:rPr lang="de-DE" sz="1100" dirty="0" err="1" smtClean="0"/>
              <a:t>Übeziele</a:t>
            </a:r>
            <a:r>
              <a:rPr lang="de-DE" sz="11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DE" sz="1100" dirty="0" smtClean="0"/>
              <a:t>Was habe ich gestern erreicht?</a:t>
            </a:r>
          </a:p>
          <a:p>
            <a:pPr lvl="1">
              <a:buFont typeface="Arial"/>
              <a:buChar char="•"/>
            </a:pPr>
            <a:r>
              <a:rPr lang="de-DE" sz="1100" dirty="0" smtClean="0"/>
              <a:t>Was werde ich heute erledigen?</a:t>
            </a:r>
          </a:p>
          <a:p>
            <a:pPr lvl="1">
              <a:buFont typeface="Arial"/>
              <a:buChar char="•"/>
            </a:pPr>
            <a:r>
              <a:rPr lang="de-DE" sz="1100" dirty="0" smtClean="0"/>
              <a:t>Sehe ich Hindernisse, die mich vom Erreichen meines Zieles abhalten?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138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Legt als Team einen Ort und eine Zeit für Euer tägliches Gespräch fest. </a:t>
            </a:r>
          </a:p>
          <a:p>
            <a:r>
              <a:rPr lang="de-DE" dirty="0" smtClean="0"/>
              <a:t>Trefft euch in 2 Wochen 8 Mal und beantwortet Euch gegenseitig die 3 Fragen.</a:t>
            </a:r>
          </a:p>
          <a:p>
            <a:r>
              <a:rPr lang="de-DE" dirty="0" smtClean="0"/>
              <a:t>Stellt Euch </a:t>
            </a:r>
            <a:r>
              <a:rPr lang="de-DE" smtClean="0"/>
              <a:t>dabei jedes Mal </a:t>
            </a:r>
            <a:r>
              <a:rPr lang="de-DE" dirty="0" smtClean="0"/>
              <a:t>einen </a:t>
            </a:r>
            <a:r>
              <a:rPr lang="de-DE" dirty="0" err="1" smtClean="0"/>
              <a:t>Timer</a:t>
            </a:r>
            <a:r>
              <a:rPr lang="de-DE" dirty="0" smtClean="0"/>
              <a:t> auf 15min und beendet das Gespräch, wenn es klingelt oder früher.</a:t>
            </a:r>
          </a:p>
          <a:p>
            <a:r>
              <a:rPr lang="de-DE" dirty="0" smtClean="0"/>
              <a:t>Strebt an, Euch unter der Woche lückenlos zu treffen und macht am Wochenende eine Pause mit diesem Move. So bleiben euch 2 Tage Puffer, falls Euch etwas dazwischen kommt.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281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TÄGLICH SPRECHEN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29</cp:revision>
  <cp:lastPrinted>2015-03-26T09:33:33Z</cp:lastPrinted>
  <dcterms:created xsi:type="dcterms:W3CDTF">2015-03-26T08:30:55Z</dcterms:created>
  <dcterms:modified xsi:type="dcterms:W3CDTF">2015-08-12T16:02:37Z</dcterms:modified>
</cp:coreProperties>
</file>