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7562850" cy="5330825"/>
  <p:notesSz cx="6858000" cy="9144000"/>
  <p:defaultTextStyle>
    <a:defPPr>
      <a:defRPr lang="de-DE"/>
    </a:defPPr>
    <a:lvl1pPr marL="0" algn="l" defTabSz="368366" rtl="0" eaLnBrk="1" latinLnBrk="0" hangingPunct="1">
      <a:defRPr sz="1500" kern="1200">
        <a:solidFill>
          <a:schemeClr val="tx1"/>
        </a:solidFill>
        <a:latin typeface="+mn-lt"/>
        <a:ea typeface="+mn-ea"/>
        <a:cs typeface="+mn-cs"/>
      </a:defRPr>
    </a:lvl1pPr>
    <a:lvl2pPr marL="368366" algn="l" defTabSz="368366" rtl="0" eaLnBrk="1" latinLnBrk="0" hangingPunct="1">
      <a:defRPr sz="1500" kern="1200">
        <a:solidFill>
          <a:schemeClr val="tx1"/>
        </a:solidFill>
        <a:latin typeface="+mn-lt"/>
        <a:ea typeface="+mn-ea"/>
        <a:cs typeface="+mn-cs"/>
      </a:defRPr>
    </a:lvl2pPr>
    <a:lvl3pPr marL="736732" algn="l" defTabSz="368366" rtl="0" eaLnBrk="1" latinLnBrk="0" hangingPunct="1">
      <a:defRPr sz="1500" kern="1200">
        <a:solidFill>
          <a:schemeClr val="tx1"/>
        </a:solidFill>
        <a:latin typeface="+mn-lt"/>
        <a:ea typeface="+mn-ea"/>
        <a:cs typeface="+mn-cs"/>
      </a:defRPr>
    </a:lvl3pPr>
    <a:lvl4pPr marL="1105098" algn="l" defTabSz="368366" rtl="0" eaLnBrk="1" latinLnBrk="0" hangingPunct="1">
      <a:defRPr sz="1500" kern="1200">
        <a:solidFill>
          <a:schemeClr val="tx1"/>
        </a:solidFill>
        <a:latin typeface="+mn-lt"/>
        <a:ea typeface="+mn-ea"/>
        <a:cs typeface="+mn-cs"/>
      </a:defRPr>
    </a:lvl4pPr>
    <a:lvl5pPr marL="1473464" algn="l" defTabSz="368366" rtl="0" eaLnBrk="1" latinLnBrk="0" hangingPunct="1">
      <a:defRPr sz="1500" kern="1200">
        <a:solidFill>
          <a:schemeClr val="tx1"/>
        </a:solidFill>
        <a:latin typeface="+mn-lt"/>
        <a:ea typeface="+mn-ea"/>
        <a:cs typeface="+mn-cs"/>
      </a:defRPr>
    </a:lvl5pPr>
    <a:lvl6pPr marL="1841830" algn="l" defTabSz="368366" rtl="0" eaLnBrk="1" latinLnBrk="0" hangingPunct="1">
      <a:defRPr sz="1500" kern="1200">
        <a:solidFill>
          <a:schemeClr val="tx1"/>
        </a:solidFill>
        <a:latin typeface="+mn-lt"/>
        <a:ea typeface="+mn-ea"/>
        <a:cs typeface="+mn-cs"/>
      </a:defRPr>
    </a:lvl6pPr>
    <a:lvl7pPr marL="2210196" algn="l" defTabSz="368366" rtl="0" eaLnBrk="1" latinLnBrk="0" hangingPunct="1">
      <a:defRPr sz="1500" kern="1200">
        <a:solidFill>
          <a:schemeClr val="tx1"/>
        </a:solidFill>
        <a:latin typeface="+mn-lt"/>
        <a:ea typeface="+mn-ea"/>
        <a:cs typeface="+mn-cs"/>
      </a:defRPr>
    </a:lvl7pPr>
    <a:lvl8pPr marL="2578562" algn="l" defTabSz="368366" rtl="0" eaLnBrk="1" latinLnBrk="0" hangingPunct="1">
      <a:defRPr sz="1500" kern="1200">
        <a:solidFill>
          <a:schemeClr val="tx1"/>
        </a:solidFill>
        <a:latin typeface="+mn-lt"/>
        <a:ea typeface="+mn-ea"/>
        <a:cs typeface="+mn-cs"/>
      </a:defRPr>
    </a:lvl8pPr>
    <a:lvl9pPr marL="2946928" algn="l" defTabSz="368366" rtl="0" eaLnBrk="1" latinLnBrk="0" hangingPunct="1">
      <a:defRPr sz="1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79">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33"/>
  </p:normalViewPr>
  <p:slideViewPr>
    <p:cSldViewPr snapToGrid="0" snapToObjects="1">
      <p:cViewPr>
        <p:scale>
          <a:sx n="214" d="100"/>
          <a:sy n="214" d="100"/>
        </p:scale>
        <p:origin x="-656" y="136"/>
      </p:cViewPr>
      <p:guideLst>
        <p:guide orient="horz" pos="1679"/>
        <p:guide pos="23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567214" y="1656011"/>
            <a:ext cx="6428423" cy="1142672"/>
          </a:xfrm>
        </p:spPr>
        <p:txBody>
          <a:bodyPr/>
          <a:lstStyle/>
          <a:p>
            <a:r>
              <a:rPr lang="de-DE"/>
              <a:t>Mastertitelformat bearbeiten</a:t>
            </a:r>
          </a:p>
        </p:txBody>
      </p:sp>
      <p:sp>
        <p:nvSpPr>
          <p:cNvPr id="3" name="Untertitel 2"/>
          <p:cNvSpPr>
            <a:spLocks noGrp="1"/>
          </p:cNvSpPr>
          <p:nvPr>
            <p:ph type="subTitle" idx="1"/>
          </p:nvPr>
        </p:nvSpPr>
        <p:spPr>
          <a:xfrm>
            <a:off x="1134428" y="3020801"/>
            <a:ext cx="5293995" cy="1362322"/>
          </a:xfrm>
        </p:spPr>
        <p:txBody>
          <a:bodyPr/>
          <a:lstStyle>
            <a:lvl1pPr marL="0" indent="0" algn="ctr">
              <a:buNone/>
              <a:defRPr>
                <a:solidFill>
                  <a:schemeClr val="tx1">
                    <a:tint val="75000"/>
                  </a:schemeClr>
                </a:solidFill>
              </a:defRPr>
            </a:lvl1pPr>
            <a:lvl2pPr marL="368366" indent="0" algn="ctr">
              <a:buNone/>
              <a:defRPr>
                <a:solidFill>
                  <a:schemeClr val="tx1">
                    <a:tint val="75000"/>
                  </a:schemeClr>
                </a:solidFill>
              </a:defRPr>
            </a:lvl2pPr>
            <a:lvl3pPr marL="736732" indent="0" algn="ctr">
              <a:buNone/>
              <a:defRPr>
                <a:solidFill>
                  <a:schemeClr val="tx1">
                    <a:tint val="75000"/>
                  </a:schemeClr>
                </a:solidFill>
              </a:defRPr>
            </a:lvl3pPr>
            <a:lvl4pPr marL="1105098" indent="0" algn="ctr">
              <a:buNone/>
              <a:defRPr>
                <a:solidFill>
                  <a:schemeClr val="tx1">
                    <a:tint val="75000"/>
                  </a:schemeClr>
                </a:solidFill>
              </a:defRPr>
            </a:lvl4pPr>
            <a:lvl5pPr marL="1473464" indent="0" algn="ctr">
              <a:buNone/>
              <a:defRPr>
                <a:solidFill>
                  <a:schemeClr val="tx1">
                    <a:tint val="75000"/>
                  </a:schemeClr>
                </a:solidFill>
              </a:defRPr>
            </a:lvl5pPr>
            <a:lvl6pPr marL="1841830" indent="0" algn="ctr">
              <a:buNone/>
              <a:defRPr>
                <a:solidFill>
                  <a:schemeClr val="tx1">
                    <a:tint val="75000"/>
                  </a:schemeClr>
                </a:solidFill>
              </a:defRPr>
            </a:lvl6pPr>
            <a:lvl7pPr marL="2210196" indent="0" algn="ctr">
              <a:buNone/>
              <a:defRPr>
                <a:solidFill>
                  <a:schemeClr val="tx1">
                    <a:tint val="75000"/>
                  </a:schemeClr>
                </a:solidFill>
              </a:defRPr>
            </a:lvl7pPr>
            <a:lvl8pPr marL="2578562" indent="0" algn="ctr">
              <a:buNone/>
              <a:defRPr>
                <a:solidFill>
                  <a:schemeClr val="tx1">
                    <a:tint val="75000"/>
                  </a:schemeClr>
                </a:solidFill>
              </a:defRPr>
            </a:lvl8pPr>
            <a:lvl9pPr marL="2946928" indent="0" algn="ctr">
              <a:buNone/>
              <a:defRPr>
                <a:solidFill>
                  <a:schemeClr val="tx1">
                    <a:tint val="75000"/>
                  </a:schemeClr>
                </a:solidFill>
              </a:defRPr>
            </a:lvl9pPr>
          </a:lstStyle>
          <a:p>
            <a:r>
              <a:rPr lang="de-DE"/>
              <a:t>Master-Untertitelformat bearbeiten</a:t>
            </a:r>
          </a:p>
        </p:txBody>
      </p:sp>
      <p:sp>
        <p:nvSpPr>
          <p:cNvPr id="4" name="Datumsplatzhalter 3"/>
          <p:cNvSpPr>
            <a:spLocks noGrp="1"/>
          </p:cNvSpPr>
          <p:nvPr>
            <p:ph type="dt" sz="half" idx="10"/>
          </p:nvPr>
        </p:nvSpPr>
        <p:spPr/>
        <p:txBody>
          <a:bodyPr/>
          <a:lstStyle/>
          <a:p>
            <a:fld id="{42F8D20A-7728-F14A-A40D-5966CD11A61A}" type="datetimeFigureOut">
              <a:rPr lang="de-DE" smtClean="0"/>
              <a:t>01.08.24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5DFEEF7-FC7A-344A-A894-FAFB5765C5F1}" type="slidenum">
              <a:rPr lang="de-DE" smtClean="0"/>
              <a:t>‹Nr.›</a:t>
            </a:fld>
            <a:endParaRPr lang="de-DE"/>
          </a:p>
        </p:txBody>
      </p:sp>
    </p:spTree>
    <p:extLst>
      <p:ext uri="{BB962C8B-B14F-4D97-AF65-F5344CB8AC3E}">
        <p14:creationId xmlns:p14="http://schemas.microsoft.com/office/powerpoint/2010/main" val="2025048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42F8D20A-7728-F14A-A40D-5966CD11A61A}" type="datetimeFigureOut">
              <a:rPr lang="de-DE" smtClean="0"/>
              <a:t>01.08.24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5DFEEF7-FC7A-344A-A894-FAFB5765C5F1}" type="slidenum">
              <a:rPr lang="de-DE" smtClean="0"/>
              <a:t>‹Nr.›</a:t>
            </a:fld>
            <a:endParaRPr lang="de-DE"/>
          </a:p>
        </p:txBody>
      </p:sp>
    </p:spTree>
    <p:extLst>
      <p:ext uri="{BB962C8B-B14F-4D97-AF65-F5344CB8AC3E}">
        <p14:creationId xmlns:p14="http://schemas.microsoft.com/office/powerpoint/2010/main" val="1999778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4535084" y="165354"/>
            <a:ext cx="1407530" cy="3536608"/>
          </a:xfrm>
        </p:spPr>
        <p:txBody>
          <a:bodyPr vert="eaVert"/>
          <a:lstStyle/>
          <a:p>
            <a:r>
              <a:rPr lang="de-DE"/>
              <a:t>Mastertitelformat bearbeiten</a:t>
            </a:r>
          </a:p>
        </p:txBody>
      </p:sp>
      <p:sp>
        <p:nvSpPr>
          <p:cNvPr id="3" name="Vertikaler Textplatzhalter 2"/>
          <p:cNvSpPr>
            <a:spLocks noGrp="1"/>
          </p:cNvSpPr>
          <p:nvPr>
            <p:ph type="body" orient="vert" idx="1"/>
          </p:nvPr>
        </p:nvSpPr>
        <p:spPr>
          <a:xfrm>
            <a:off x="312493" y="165354"/>
            <a:ext cx="4096544" cy="353660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42F8D20A-7728-F14A-A40D-5966CD11A61A}" type="datetimeFigureOut">
              <a:rPr lang="de-DE" smtClean="0"/>
              <a:t>01.08.24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5DFEEF7-FC7A-344A-A894-FAFB5765C5F1}" type="slidenum">
              <a:rPr lang="de-DE" smtClean="0"/>
              <a:t>‹Nr.›</a:t>
            </a:fld>
            <a:endParaRPr lang="de-DE"/>
          </a:p>
        </p:txBody>
      </p:sp>
    </p:spTree>
    <p:extLst>
      <p:ext uri="{BB962C8B-B14F-4D97-AF65-F5344CB8AC3E}">
        <p14:creationId xmlns:p14="http://schemas.microsoft.com/office/powerpoint/2010/main" val="97180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42F8D20A-7728-F14A-A40D-5966CD11A61A}" type="datetimeFigureOut">
              <a:rPr lang="de-DE" smtClean="0"/>
              <a:t>01.08.24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5DFEEF7-FC7A-344A-A894-FAFB5765C5F1}" type="slidenum">
              <a:rPr lang="de-DE" smtClean="0"/>
              <a:t>‹Nr.›</a:t>
            </a:fld>
            <a:endParaRPr lang="de-DE"/>
          </a:p>
        </p:txBody>
      </p:sp>
    </p:spTree>
    <p:extLst>
      <p:ext uri="{BB962C8B-B14F-4D97-AF65-F5344CB8AC3E}">
        <p14:creationId xmlns:p14="http://schemas.microsoft.com/office/powerpoint/2010/main" val="1178852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7413" y="3425549"/>
            <a:ext cx="6428423" cy="1058761"/>
          </a:xfrm>
        </p:spPr>
        <p:txBody>
          <a:bodyPr anchor="t"/>
          <a:lstStyle>
            <a:lvl1pPr algn="l">
              <a:defRPr sz="3200" b="1" cap="all"/>
            </a:lvl1pPr>
          </a:lstStyle>
          <a:p>
            <a:r>
              <a:rPr lang="de-DE"/>
              <a:t>Mastertitelformat bearbeiten</a:t>
            </a:r>
          </a:p>
        </p:txBody>
      </p:sp>
      <p:sp>
        <p:nvSpPr>
          <p:cNvPr id="3" name="Textplatzhalter 2"/>
          <p:cNvSpPr>
            <a:spLocks noGrp="1"/>
          </p:cNvSpPr>
          <p:nvPr>
            <p:ph type="body" idx="1"/>
          </p:nvPr>
        </p:nvSpPr>
        <p:spPr>
          <a:xfrm>
            <a:off x="597413" y="2259431"/>
            <a:ext cx="6428423" cy="1166118"/>
          </a:xfrm>
        </p:spPr>
        <p:txBody>
          <a:bodyPr anchor="b"/>
          <a:lstStyle>
            <a:lvl1pPr marL="0" indent="0">
              <a:buNone/>
              <a:defRPr sz="1600">
                <a:solidFill>
                  <a:schemeClr val="tx1">
                    <a:tint val="75000"/>
                  </a:schemeClr>
                </a:solidFill>
              </a:defRPr>
            </a:lvl1pPr>
            <a:lvl2pPr marL="368366" indent="0">
              <a:buNone/>
              <a:defRPr sz="1500">
                <a:solidFill>
                  <a:schemeClr val="tx1">
                    <a:tint val="75000"/>
                  </a:schemeClr>
                </a:solidFill>
              </a:defRPr>
            </a:lvl2pPr>
            <a:lvl3pPr marL="736732" indent="0">
              <a:buNone/>
              <a:defRPr sz="1300">
                <a:solidFill>
                  <a:schemeClr val="tx1">
                    <a:tint val="75000"/>
                  </a:schemeClr>
                </a:solidFill>
              </a:defRPr>
            </a:lvl3pPr>
            <a:lvl4pPr marL="1105098" indent="0">
              <a:buNone/>
              <a:defRPr sz="1100">
                <a:solidFill>
                  <a:schemeClr val="tx1">
                    <a:tint val="75000"/>
                  </a:schemeClr>
                </a:solidFill>
              </a:defRPr>
            </a:lvl4pPr>
            <a:lvl5pPr marL="1473464" indent="0">
              <a:buNone/>
              <a:defRPr sz="1100">
                <a:solidFill>
                  <a:schemeClr val="tx1">
                    <a:tint val="75000"/>
                  </a:schemeClr>
                </a:solidFill>
              </a:defRPr>
            </a:lvl5pPr>
            <a:lvl6pPr marL="1841830" indent="0">
              <a:buNone/>
              <a:defRPr sz="1100">
                <a:solidFill>
                  <a:schemeClr val="tx1">
                    <a:tint val="75000"/>
                  </a:schemeClr>
                </a:solidFill>
              </a:defRPr>
            </a:lvl6pPr>
            <a:lvl7pPr marL="2210196" indent="0">
              <a:buNone/>
              <a:defRPr sz="1100">
                <a:solidFill>
                  <a:schemeClr val="tx1">
                    <a:tint val="75000"/>
                  </a:schemeClr>
                </a:solidFill>
              </a:defRPr>
            </a:lvl7pPr>
            <a:lvl8pPr marL="2578562" indent="0">
              <a:buNone/>
              <a:defRPr sz="1100">
                <a:solidFill>
                  <a:schemeClr val="tx1">
                    <a:tint val="75000"/>
                  </a:schemeClr>
                </a:solidFill>
              </a:defRPr>
            </a:lvl8pPr>
            <a:lvl9pPr marL="2946928" indent="0">
              <a:buNone/>
              <a:defRPr sz="1100">
                <a:solidFill>
                  <a:schemeClr val="tx1">
                    <a:tint val="75000"/>
                  </a:schemeClr>
                </a:solidFill>
              </a:defRPr>
            </a:lvl9pPr>
          </a:lstStyle>
          <a:p>
            <a:pPr lvl="0"/>
            <a:r>
              <a:rPr lang="de-DE"/>
              <a:t>Mastertextformat bearbeiten</a:t>
            </a:r>
          </a:p>
        </p:txBody>
      </p:sp>
      <p:sp>
        <p:nvSpPr>
          <p:cNvPr id="4" name="Datumsplatzhalter 3"/>
          <p:cNvSpPr>
            <a:spLocks noGrp="1"/>
          </p:cNvSpPr>
          <p:nvPr>
            <p:ph type="dt" sz="half" idx="10"/>
          </p:nvPr>
        </p:nvSpPr>
        <p:spPr/>
        <p:txBody>
          <a:bodyPr/>
          <a:lstStyle/>
          <a:p>
            <a:fld id="{42F8D20A-7728-F14A-A40D-5966CD11A61A}" type="datetimeFigureOut">
              <a:rPr lang="de-DE" smtClean="0"/>
              <a:t>01.08.24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5DFEEF7-FC7A-344A-A894-FAFB5765C5F1}" type="slidenum">
              <a:rPr lang="de-DE" smtClean="0"/>
              <a:t>‹Nr.›</a:t>
            </a:fld>
            <a:endParaRPr lang="de-DE"/>
          </a:p>
        </p:txBody>
      </p:sp>
    </p:spTree>
    <p:extLst>
      <p:ext uri="{BB962C8B-B14F-4D97-AF65-F5344CB8AC3E}">
        <p14:creationId xmlns:p14="http://schemas.microsoft.com/office/powerpoint/2010/main" val="2995431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312493" y="967446"/>
            <a:ext cx="2752037" cy="2734516"/>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3190577" y="967446"/>
            <a:ext cx="2752037" cy="2734516"/>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42F8D20A-7728-F14A-A40D-5966CD11A61A}" type="datetimeFigureOut">
              <a:rPr lang="de-DE" smtClean="0"/>
              <a:t>01.08.24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5DFEEF7-FC7A-344A-A894-FAFB5765C5F1}" type="slidenum">
              <a:rPr lang="de-DE" smtClean="0"/>
              <a:t>‹Nr.›</a:t>
            </a:fld>
            <a:endParaRPr lang="de-DE"/>
          </a:p>
        </p:txBody>
      </p:sp>
    </p:spTree>
    <p:extLst>
      <p:ext uri="{BB962C8B-B14F-4D97-AF65-F5344CB8AC3E}">
        <p14:creationId xmlns:p14="http://schemas.microsoft.com/office/powerpoint/2010/main" val="3204570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378143" y="213480"/>
            <a:ext cx="6806565" cy="888471"/>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378143" y="1193266"/>
            <a:ext cx="3341572" cy="497296"/>
          </a:xfrm>
        </p:spPr>
        <p:txBody>
          <a:bodyPr anchor="b"/>
          <a:lstStyle>
            <a:lvl1pPr marL="0" indent="0">
              <a:buNone/>
              <a:defRPr sz="1900" b="1"/>
            </a:lvl1pPr>
            <a:lvl2pPr marL="368366" indent="0">
              <a:buNone/>
              <a:defRPr sz="1600" b="1"/>
            </a:lvl2pPr>
            <a:lvl3pPr marL="736732" indent="0">
              <a:buNone/>
              <a:defRPr sz="1500" b="1"/>
            </a:lvl3pPr>
            <a:lvl4pPr marL="1105098" indent="0">
              <a:buNone/>
              <a:defRPr sz="1300" b="1"/>
            </a:lvl4pPr>
            <a:lvl5pPr marL="1473464" indent="0">
              <a:buNone/>
              <a:defRPr sz="1300" b="1"/>
            </a:lvl5pPr>
            <a:lvl6pPr marL="1841830" indent="0">
              <a:buNone/>
              <a:defRPr sz="1300" b="1"/>
            </a:lvl6pPr>
            <a:lvl7pPr marL="2210196" indent="0">
              <a:buNone/>
              <a:defRPr sz="1300" b="1"/>
            </a:lvl7pPr>
            <a:lvl8pPr marL="2578562" indent="0">
              <a:buNone/>
              <a:defRPr sz="1300" b="1"/>
            </a:lvl8pPr>
            <a:lvl9pPr marL="2946928" indent="0">
              <a:buNone/>
              <a:defRPr sz="1300" b="1"/>
            </a:lvl9pPr>
          </a:lstStyle>
          <a:p>
            <a:pPr lvl="0"/>
            <a:r>
              <a:rPr lang="de-DE"/>
              <a:t>Mastertextformat bearbeiten</a:t>
            </a:r>
          </a:p>
        </p:txBody>
      </p:sp>
      <p:sp>
        <p:nvSpPr>
          <p:cNvPr id="4" name="Inhaltsplatzhalter 3"/>
          <p:cNvSpPr>
            <a:spLocks noGrp="1"/>
          </p:cNvSpPr>
          <p:nvPr>
            <p:ph sz="half" idx="2"/>
          </p:nvPr>
        </p:nvSpPr>
        <p:spPr>
          <a:xfrm>
            <a:off x="378143" y="1690562"/>
            <a:ext cx="3341572" cy="3071395"/>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3841823" y="1193266"/>
            <a:ext cx="3342885" cy="497296"/>
          </a:xfrm>
        </p:spPr>
        <p:txBody>
          <a:bodyPr anchor="b"/>
          <a:lstStyle>
            <a:lvl1pPr marL="0" indent="0">
              <a:buNone/>
              <a:defRPr sz="1900" b="1"/>
            </a:lvl1pPr>
            <a:lvl2pPr marL="368366" indent="0">
              <a:buNone/>
              <a:defRPr sz="1600" b="1"/>
            </a:lvl2pPr>
            <a:lvl3pPr marL="736732" indent="0">
              <a:buNone/>
              <a:defRPr sz="1500" b="1"/>
            </a:lvl3pPr>
            <a:lvl4pPr marL="1105098" indent="0">
              <a:buNone/>
              <a:defRPr sz="1300" b="1"/>
            </a:lvl4pPr>
            <a:lvl5pPr marL="1473464" indent="0">
              <a:buNone/>
              <a:defRPr sz="1300" b="1"/>
            </a:lvl5pPr>
            <a:lvl6pPr marL="1841830" indent="0">
              <a:buNone/>
              <a:defRPr sz="1300" b="1"/>
            </a:lvl6pPr>
            <a:lvl7pPr marL="2210196" indent="0">
              <a:buNone/>
              <a:defRPr sz="1300" b="1"/>
            </a:lvl7pPr>
            <a:lvl8pPr marL="2578562" indent="0">
              <a:buNone/>
              <a:defRPr sz="1300" b="1"/>
            </a:lvl8pPr>
            <a:lvl9pPr marL="2946928" indent="0">
              <a:buNone/>
              <a:defRPr sz="1300" b="1"/>
            </a:lvl9pPr>
          </a:lstStyle>
          <a:p>
            <a:pPr lvl="0"/>
            <a:r>
              <a:rPr lang="de-DE"/>
              <a:t>Mastertextformat bearbeiten</a:t>
            </a:r>
          </a:p>
        </p:txBody>
      </p:sp>
      <p:sp>
        <p:nvSpPr>
          <p:cNvPr id="6" name="Inhaltsplatzhalter 5"/>
          <p:cNvSpPr>
            <a:spLocks noGrp="1"/>
          </p:cNvSpPr>
          <p:nvPr>
            <p:ph sz="quarter" idx="4"/>
          </p:nvPr>
        </p:nvSpPr>
        <p:spPr>
          <a:xfrm>
            <a:off x="3841823" y="1690562"/>
            <a:ext cx="3342885" cy="3071395"/>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42F8D20A-7728-F14A-A40D-5966CD11A61A}" type="datetimeFigureOut">
              <a:rPr lang="de-DE" smtClean="0"/>
              <a:t>01.08.24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F5DFEEF7-FC7A-344A-A894-FAFB5765C5F1}" type="slidenum">
              <a:rPr lang="de-DE" smtClean="0"/>
              <a:t>‹Nr.›</a:t>
            </a:fld>
            <a:endParaRPr lang="de-DE"/>
          </a:p>
        </p:txBody>
      </p:sp>
    </p:spTree>
    <p:extLst>
      <p:ext uri="{BB962C8B-B14F-4D97-AF65-F5344CB8AC3E}">
        <p14:creationId xmlns:p14="http://schemas.microsoft.com/office/powerpoint/2010/main" val="846944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Datumsplatzhalter 2"/>
          <p:cNvSpPr>
            <a:spLocks noGrp="1"/>
          </p:cNvSpPr>
          <p:nvPr>
            <p:ph type="dt" sz="half" idx="10"/>
          </p:nvPr>
        </p:nvSpPr>
        <p:spPr/>
        <p:txBody>
          <a:bodyPr/>
          <a:lstStyle/>
          <a:p>
            <a:fld id="{42F8D20A-7728-F14A-A40D-5966CD11A61A}" type="datetimeFigureOut">
              <a:rPr lang="de-DE" smtClean="0"/>
              <a:t>01.08.24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F5DFEEF7-FC7A-344A-A894-FAFB5765C5F1}" type="slidenum">
              <a:rPr lang="de-DE" smtClean="0"/>
              <a:t>‹Nr.›</a:t>
            </a:fld>
            <a:endParaRPr lang="de-DE"/>
          </a:p>
        </p:txBody>
      </p:sp>
    </p:spTree>
    <p:extLst>
      <p:ext uri="{BB962C8B-B14F-4D97-AF65-F5344CB8AC3E}">
        <p14:creationId xmlns:p14="http://schemas.microsoft.com/office/powerpoint/2010/main" val="3031629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42F8D20A-7728-F14A-A40D-5966CD11A61A}" type="datetimeFigureOut">
              <a:rPr lang="de-DE" smtClean="0"/>
              <a:t>01.08.24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F5DFEEF7-FC7A-344A-A894-FAFB5765C5F1}" type="slidenum">
              <a:rPr lang="de-DE" smtClean="0"/>
              <a:t>‹Nr.›</a:t>
            </a:fld>
            <a:endParaRPr lang="de-DE"/>
          </a:p>
        </p:txBody>
      </p:sp>
    </p:spTree>
    <p:extLst>
      <p:ext uri="{BB962C8B-B14F-4D97-AF65-F5344CB8AC3E}">
        <p14:creationId xmlns:p14="http://schemas.microsoft.com/office/powerpoint/2010/main" val="1756018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378143" y="212246"/>
            <a:ext cx="2488126" cy="903279"/>
          </a:xfrm>
        </p:spPr>
        <p:txBody>
          <a:bodyPr anchor="b"/>
          <a:lstStyle>
            <a:lvl1pPr algn="l">
              <a:defRPr sz="1600" b="1"/>
            </a:lvl1pPr>
          </a:lstStyle>
          <a:p>
            <a:r>
              <a:rPr lang="de-DE"/>
              <a:t>Mastertitelformat bearbeiten</a:t>
            </a:r>
          </a:p>
        </p:txBody>
      </p:sp>
      <p:sp>
        <p:nvSpPr>
          <p:cNvPr id="3" name="Inhaltsplatzhalter 2"/>
          <p:cNvSpPr>
            <a:spLocks noGrp="1"/>
          </p:cNvSpPr>
          <p:nvPr>
            <p:ph idx="1"/>
          </p:nvPr>
        </p:nvSpPr>
        <p:spPr>
          <a:xfrm>
            <a:off x="2956864" y="212246"/>
            <a:ext cx="4227843" cy="4549711"/>
          </a:xfrm>
        </p:spPr>
        <p:txBody>
          <a:bodyPr/>
          <a:lstStyle>
            <a:lvl1pPr>
              <a:defRPr sz="2600"/>
            </a:lvl1pPr>
            <a:lvl2pPr>
              <a:defRPr sz="2300"/>
            </a:lvl2pPr>
            <a:lvl3pPr>
              <a:defRPr sz="19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378143" y="1115525"/>
            <a:ext cx="2488126" cy="3646433"/>
          </a:xfrm>
        </p:spPr>
        <p:txBody>
          <a:bodyPr/>
          <a:lstStyle>
            <a:lvl1pPr marL="0" indent="0">
              <a:buNone/>
              <a:defRPr sz="1100"/>
            </a:lvl1pPr>
            <a:lvl2pPr marL="368366" indent="0">
              <a:buNone/>
              <a:defRPr sz="1000"/>
            </a:lvl2pPr>
            <a:lvl3pPr marL="736732" indent="0">
              <a:buNone/>
              <a:defRPr sz="800"/>
            </a:lvl3pPr>
            <a:lvl4pPr marL="1105098" indent="0">
              <a:buNone/>
              <a:defRPr sz="700"/>
            </a:lvl4pPr>
            <a:lvl5pPr marL="1473464" indent="0">
              <a:buNone/>
              <a:defRPr sz="700"/>
            </a:lvl5pPr>
            <a:lvl6pPr marL="1841830" indent="0">
              <a:buNone/>
              <a:defRPr sz="700"/>
            </a:lvl6pPr>
            <a:lvl7pPr marL="2210196" indent="0">
              <a:buNone/>
              <a:defRPr sz="700"/>
            </a:lvl7pPr>
            <a:lvl8pPr marL="2578562" indent="0">
              <a:buNone/>
              <a:defRPr sz="700"/>
            </a:lvl8pPr>
            <a:lvl9pPr marL="2946928" indent="0">
              <a:buNone/>
              <a:defRPr sz="700"/>
            </a:lvl9pPr>
          </a:lstStyle>
          <a:p>
            <a:pPr lvl="0"/>
            <a:r>
              <a:rPr lang="de-DE"/>
              <a:t>Mastertextformat bearbeiten</a:t>
            </a:r>
          </a:p>
        </p:txBody>
      </p:sp>
      <p:sp>
        <p:nvSpPr>
          <p:cNvPr id="5" name="Datumsplatzhalter 4"/>
          <p:cNvSpPr>
            <a:spLocks noGrp="1"/>
          </p:cNvSpPr>
          <p:nvPr>
            <p:ph type="dt" sz="half" idx="10"/>
          </p:nvPr>
        </p:nvSpPr>
        <p:spPr/>
        <p:txBody>
          <a:bodyPr/>
          <a:lstStyle/>
          <a:p>
            <a:fld id="{42F8D20A-7728-F14A-A40D-5966CD11A61A}" type="datetimeFigureOut">
              <a:rPr lang="de-DE" smtClean="0"/>
              <a:t>01.08.24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5DFEEF7-FC7A-344A-A894-FAFB5765C5F1}" type="slidenum">
              <a:rPr lang="de-DE" smtClean="0"/>
              <a:t>‹Nr.›</a:t>
            </a:fld>
            <a:endParaRPr lang="de-DE"/>
          </a:p>
        </p:txBody>
      </p:sp>
    </p:spTree>
    <p:extLst>
      <p:ext uri="{BB962C8B-B14F-4D97-AF65-F5344CB8AC3E}">
        <p14:creationId xmlns:p14="http://schemas.microsoft.com/office/powerpoint/2010/main" val="111531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482372" y="3731577"/>
            <a:ext cx="4537710" cy="440534"/>
          </a:xfrm>
        </p:spPr>
        <p:txBody>
          <a:bodyPr anchor="b"/>
          <a:lstStyle>
            <a:lvl1pPr algn="l">
              <a:defRPr sz="1600" b="1"/>
            </a:lvl1pPr>
          </a:lstStyle>
          <a:p>
            <a:r>
              <a:rPr lang="de-DE"/>
              <a:t>Mastertitelformat bearbeiten</a:t>
            </a:r>
          </a:p>
        </p:txBody>
      </p:sp>
      <p:sp>
        <p:nvSpPr>
          <p:cNvPr id="3" name="Bildplatzhalter 2"/>
          <p:cNvSpPr>
            <a:spLocks noGrp="1"/>
          </p:cNvSpPr>
          <p:nvPr>
            <p:ph type="pic" idx="1"/>
          </p:nvPr>
        </p:nvSpPr>
        <p:spPr>
          <a:xfrm>
            <a:off x="1482372" y="476319"/>
            <a:ext cx="4537710" cy="3198495"/>
          </a:xfrm>
        </p:spPr>
        <p:txBody>
          <a:bodyPr/>
          <a:lstStyle>
            <a:lvl1pPr marL="0" indent="0">
              <a:buNone/>
              <a:defRPr sz="2600"/>
            </a:lvl1pPr>
            <a:lvl2pPr marL="368366" indent="0">
              <a:buNone/>
              <a:defRPr sz="2300"/>
            </a:lvl2pPr>
            <a:lvl3pPr marL="736732" indent="0">
              <a:buNone/>
              <a:defRPr sz="1900"/>
            </a:lvl3pPr>
            <a:lvl4pPr marL="1105098" indent="0">
              <a:buNone/>
              <a:defRPr sz="1600"/>
            </a:lvl4pPr>
            <a:lvl5pPr marL="1473464" indent="0">
              <a:buNone/>
              <a:defRPr sz="1600"/>
            </a:lvl5pPr>
            <a:lvl6pPr marL="1841830" indent="0">
              <a:buNone/>
              <a:defRPr sz="1600"/>
            </a:lvl6pPr>
            <a:lvl7pPr marL="2210196" indent="0">
              <a:buNone/>
              <a:defRPr sz="1600"/>
            </a:lvl7pPr>
            <a:lvl8pPr marL="2578562" indent="0">
              <a:buNone/>
              <a:defRPr sz="1600"/>
            </a:lvl8pPr>
            <a:lvl9pPr marL="2946928" indent="0">
              <a:buNone/>
              <a:defRPr sz="1600"/>
            </a:lvl9pPr>
          </a:lstStyle>
          <a:p>
            <a:endParaRPr lang="de-DE"/>
          </a:p>
        </p:txBody>
      </p:sp>
      <p:sp>
        <p:nvSpPr>
          <p:cNvPr id="4" name="Textplatzhalter 3"/>
          <p:cNvSpPr>
            <a:spLocks noGrp="1"/>
          </p:cNvSpPr>
          <p:nvPr>
            <p:ph type="body" sz="half" idx="2"/>
          </p:nvPr>
        </p:nvSpPr>
        <p:spPr>
          <a:xfrm>
            <a:off x="1482372" y="4172111"/>
            <a:ext cx="4537710" cy="625631"/>
          </a:xfrm>
        </p:spPr>
        <p:txBody>
          <a:bodyPr/>
          <a:lstStyle>
            <a:lvl1pPr marL="0" indent="0">
              <a:buNone/>
              <a:defRPr sz="1100"/>
            </a:lvl1pPr>
            <a:lvl2pPr marL="368366" indent="0">
              <a:buNone/>
              <a:defRPr sz="1000"/>
            </a:lvl2pPr>
            <a:lvl3pPr marL="736732" indent="0">
              <a:buNone/>
              <a:defRPr sz="800"/>
            </a:lvl3pPr>
            <a:lvl4pPr marL="1105098" indent="0">
              <a:buNone/>
              <a:defRPr sz="700"/>
            </a:lvl4pPr>
            <a:lvl5pPr marL="1473464" indent="0">
              <a:buNone/>
              <a:defRPr sz="700"/>
            </a:lvl5pPr>
            <a:lvl6pPr marL="1841830" indent="0">
              <a:buNone/>
              <a:defRPr sz="700"/>
            </a:lvl6pPr>
            <a:lvl7pPr marL="2210196" indent="0">
              <a:buNone/>
              <a:defRPr sz="700"/>
            </a:lvl7pPr>
            <a:lvl8pPr marL="2578562" indent="0">
              <a:buNone/>
              <a:defRPr sz="700"/>
            </a:lvl8pPr>
            <a:lvl9pPr marL="2946928" indent="0">
              <a:buNone/>
              <a:defRPr sz="700"/>
            </a:lvl9pPr>
          </a:lstStyle>
          <a:p>
            <a:pPr lvl="0"/>
            <a:r>
              <a:rPr lang="de-DE"/>
              <a:t>Mastertextformat bearbeiten</a:t>
            </a:r>
          </a:p>
        </p:txBody>
      </p:sp>
      <p:sp>
        <p:nvSpPr>
          <p:cNvPr id="5" name="Datumsplatzhalter 4"/>
          <p:cNvSpPr>
            <a:spLocks noGrp="1"/>
          </p:cNvSpPr>
          <p:nvPr>
            <p:ph type="dt" sz="half" idx="10"/>
          </p:nvPr>
        </p:nvSpPr>
        <p:spPr/>
        <p:txBody>
          <a:bodyPr/>
          <a:lstStyle/>
          <a:p>
            <a:fld id="{42F8D20A-7728-F14A-A40D-5966CD11A61A}" type="datetimeFigureOut">
              <a:rPr lang="de-DE" smtClean="0"/>
              <a:t>01.08.24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5DFEEF7-FC7A-344A-A894-FAFB5765C5F1}" type="slidenum">
              <a:rPr lang="de-DE" smtClean="0"/>
              <a:t>‹Nr.›</a:t>
            </a:fld>
            <a:endParaRPr lang="de-DE"/>
          </a:p>
        </p:txBody>
      </p:sp>
    </p:spTree>
    <p:extLst>
      <p:ext uri="{BB962C8B-B14F-4D97-AF65-F5344CB8AC3E}">
        <p14:creationId xmlns:p14="http://schemas.microsoft.com/office/powerpoint/2010/main" val="3222104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78143" y="213480"/>
            <a:ext cx="6806565" cy="888471"/>
          </a:xfrm>
          <a:prstGeom prst="rect">
            <a:avLst/>
          </a:prstGeom>
        </p:spPr>
        <p:txBody>
          <a:bodyPr vert="horz" lIns="73673" tIns="36837" rIns="73673" bIns="36837" rtlCol="0" anchor="ctr">
            <a:normAutofit/>
          </a:bodyPr>
          <a:lstStyle/>
          <a:p>
            <a:r>
              <a:rPr lang="de-DE"/>
              <a:t>Mastertitelformat bearbeiten</a:t>
            </a:r>
          </a:p>
        </p:txBody>
      </p:sp>
      <p:sp>
        <p:nvSpPr>
          <p:cNvPr id="3" name="Textplatzhalter 2"/>
          <p:cNvSpPr>
            <a:spLocks noGrp="1"/>
          </p:cNvSpPr>
          <p:nvPr>
            <p:ph type="body" idx="1"/>
          </p:nvPr>
        </p:nvSpPr>
        <p:spPr>
          <a:xfrm>
            <a:off x="378143" y="1243860"/>
            <a:ext cx="6806565" cy="3518098"/>
          </a:xfrm>
          <a:prstGeom prst="rect">
            <a:avLst/>
          </a:prstGeom>
        </p:spPr>
        <p:txBody>
          <a:bodyPr vert="horz" lIns="73673" tIns="36837" rIns="73673" bIns="36837"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378143" y="4940885"/>
            <a:ext cx="1764665" cy="283817"/>
          </a:xfrm>
          <a:prstGeom prst="rect">
            <a:avLst/>
          </a:prstGeom>
        </p:spPr>
        <p:txBody>
          <a:bodyPr vert="horz" lIns="73673" tIns="36837" rIns="73673" bIns="36837" rtlCol="0" anchor="ctr"/>
          <a:lstStyle>
            <a:lvl1pPr algn="l">
              <a:defRPr sz="1000">
                <a:solidFill>
                  <a:schemeClr val="tx1">
                    <a:tint val="75000"/>
                  </a:schemeClr>
                </a:solidFill>
              </a:defRPr>
            </a:lvl1pPr>
          </a:lstStyle>
          <a:p>
            <a:fld id="{42F8D20A-7728-F14A-A40D-5966CD11A61A}" type="datetimeFigureOut">
              <a:rPr lang="de-DE" smtClean="0"/>
              <a:t>01.08.24</a:t>
            </a:fld>
            <a:endParaRPr lang="de-DE"/>
          </a:p>
        </p:txBody>
      </p:sp>
      <p:sp>
        <p:nvSpPr>
          <p:cNvPr id="5" name="Fußzeilenplatzhalter 4"/>
          <p:cNvSpPr>
            <a:spLocks noGrp="1"/>
          </p:cNvSpPr>
          <p:nvPr>
            <p:ph type="ftr" sz="quarter" idx="3"/>
          </p:nvPr>
        </p:nvSpPr>
        <p:spPr>
          <a:xfrm>
            <a:off x="2583974" y="4940885"/>
            <a:ext cx="2394903" cy="283817"/>
          </a:xfrm>
          <a:prstGeom prst="rect">
            <a:avLst/>
          </a:prstGeom>
        </p:spPr>
        <p:txBody>
          <a:bodyPr vert="horz" lIns="73673" tIns="36837" rIns="73673" bIns="36837" rtlCol="0" anchor="ctr"/>
          <a:lstStyle>
            <a:lvl1pPr algn="ctr">
              <a:defRPr sz="10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3" y="4940885"/>
            <a:ext cx="1764665" cy="283817"/>
          </a:xfrm>
          <a:prstGeom prst="rect">
            <a:avLst/>
          </a:prstGeom>
        </p:spPr>
        <p:txBody>
          <a:bodyPr vert="horz" lIns="73673" tIns="36837" rIns="73673" bIns="36837" rtlCol="0" anchor="ctr"/>
          <a:lstStyle>
            <a:lvl1pPr algn="r">
              <a:defRPr sz="1000">
                <a:solidFill>
                  <a:schemeClr val="tx1">
                    <a:tint val="75000"/>
                  </a:schemeClr>
                </a:solidFill>
              </a:defRPr>
            </a:lvl1pPr>
          </a:lstStyle>
          <a:p>
            <a:fld id="{F5DFEEF7-FC7A-344A-A894-FAFB5765C5F1}" type="slidenum">
              <a:rPr lang="de-DE" smtClean="0"/>
              <a:t>‹Nr.›</a:t>
            </a:fld>
            <a:endParaRPr lang="de-DE"/>
          </a:p>
        </p:txBody>
      </p:sp>
    </p:spTree>
    <p:extLst>
      <p:ext uri="{BB962C8B-B14F-4D97-AF65-F5344CB8AC3E}">
        <p14:creationId xmlns:p14="http://schemas.microsoft.com/office/powerpoint/2010/main" val="2633023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8366" rtl="0" eaLnBrk="1" latinLnBrk="0" hangingPunct="1">
        <a:spcBef>
          <a:spcPct val="0"/>
        </a:spcBef>
        <a:buNone/>
        <a:defRPr sz="3500" kern="1200">
          <a:solidFill>
            <a:schemeClr val="tx1"/>
          </a:solidFill>
          <a:latin typeface="+mj-lt"/>
          <a:ea typeface="+mj-ea"/>
          <a:cs typeface="+mj-cs"/>
        </a:defRPr>
      </a:lvl1pPr>
    </p:titleStyle>
    <p:bodyStyle>
      <a:lvl1pPr marL="276275" indent="-276275" algn="l" defTabSz="368366" rtl="0" eaLnBrk="1" latinLnBrk="0" hangingPunct="1">
        <a:spcBef>
          <a:spcPct val="20000"/>
        </a:spcBef>
        <a:buFont typeface="Arial"/>
        <a:buChar char="•"/>
        <a:defRPr sz="2600" kern="1200">
          <a:solidFill>
            <a:schemeClr val="tx1"/>
          </a:solidFill>
          <a:latin typeface="+mn-lt"/>
          <a:ea typeface="+mn-ea"/>
          <a:cs typeface="+mn-cs"/>
        </a:defRPr>
      </a:lvl1pPr>
      <a:lvl2pPr marL="598595" indent="-230229" algn="l" defTabSz="368366" rtl="0" eaLnBrk="1" latinLnBrk="0" hangingPunct="1">
        <a:spcBef>
          <a:spcPct val="20000"/>
        </a:spcBef>
        <a:buFont typeface="Arial"/>
        <a:buChar char="–"/>
        <a:defRPr sz="2300" kern="1200">
          <a:solidFill>
            <a:schemeClr val="tx1"/>
          </a:solidFill>
          <a:latin typeface="+mn-lt"/>
          <a:ea typeface="+mn-ea"/>
          <a:cs typeface="+mn-cs"/>
        </a:defRPr>
      </a:lvl2pPr>
      <a:lvl3pPr marL="920915" indent="-184183" algn="l" defTabSz="368366" rtl="0" eaLnBrk="1" latinLnBrk="0" hangingPunct="1">
        <a:spcBef>
          <a:spcPct val="20000"/>
        </a:spcBef>
        <a:buFont typeface="Arial"/>
        <a:buChar char="•"/>
        <a:defRPr sz="1900" kern="1200">
          <a:solidFill>
            <a:schemeClr val="tx1"/>
          </a:solidFill>
          <a:latin typeface="+mn-lt"/>
          <a:ea typeface="+mn-ea"/>
          <a:cs typeface="+mn-cs"/>
        </a:defRPr>
      </a:lvl3pPr>
      <a:lvl4pPr marL="1289281" indent="-184183" algn="l" defTabSz="368366" rtl="0" eaLnBrk="1" latinLnBrk="0" hangingPunct="1">
        <a:spcBef>
          <a:spcPct val="20000"/>
        </a:spcBef>
        <a:buFont typeface="Arial"/>
        <a:buChar char="–"/>
        <a:defRPr sz="1600" kern="1200">
          <a:solidFill>
            <a:schemeClr val="tx1"/>
          </a:solidFill>
          <a:latin typeface="+mn-lt"/>
          <a:ea typeface="+mn-ea"/>
          <a:cs typeface="+mn-cs"/>
        </a:defRPr>
      </a:lvl4pPr>
      <a:lvl5pPr marL="1657647" indent="-184183" algn="l" defTabSz="368366" rtl="0" eaLnBrk="1" latinLnBrk="0" hangingPunct="1">
        <a:spcBef>
          <a:spcPct val="20000"/>
        </a:spcBef>
        <a:buFont typeface="Arial"/>
        <a:buChar char="»"/>
        <a:defRPr sz="1600" kern="1200">
          <a:solidFill>
            <a:schemeClr val="tx1"/>
          </a:solidFill>
          <a:latin typeface="+mn-lt"/>
          <a:ea typeface="+mn-ea"/>
          <a:cs typeface="+mn-cs"/>
        </a:defRPr>
      </a:lvl5pPr>
      <a:lvl6pPr marL="2026013" indent="-184183" algn="l" defTabSz="368366" rtl="0" eaLnBrk="1" latinLnBrk="0" hangingPunct="1">
        <a:spcBef>
          <a:spcPct val="20000"/>
        </a:spcBef>
        <a:buFont typeface="Arial"/>
        <a:buChar char="•"/>
        <a:defRPr sz="1600" kern="1200">
          <a:solidFill>
            <a:schemeClr val="tx1"/>
          </a:solidFill>
          <a:latin typeface="+mn-lt"/>
          <a:ea typeface="+mn-ea"/>
          <a:cs typeface="+mn-cs"/>
        </a:defRPr>
      </a:lvl6pPr>
      <a:lvl7pPr marL="2394379" indent="-184183" algn="l" defTabSz="368366" rtl="0" eaLnBrk="1" latinLnBrk="0" hangingPunct="1">
        <a:spcBef>
          <a:spcPct val="20000"/>
        </a:spcBef>
        <a:buFont typeface="Arial"/>
        <a:buChar char="•"/>
        <a:defRPr sz="1600" kern="1200">
          <a:solidFill>
            <a:schemeClr val="tx1"/>
          </a:solidFill>
          <a:latin typeface="+mn-lt"/>
          <a:ea typeface="+mn-ea"/>
          <a:cs typeface="+mn-cs"/>
        </a:defRPr>
      </a:lvl7pPr>
      <a:lvl8pPr marL="2762745" indent="-184183" algn="l" defTabSz="368366" rtl="0" eaLnBrk="1" latinLnBrk="0" hangingPunct="1">
        <a:spcBef>
          <a:spcPct val="20000"/>
        </a:spcBef>
        <a:buFont typeface="Arial"/>
        <a:buChar char="•"/>
        <a:defRPr sz="1600" kern="1200">
          <a:solidFill>
            <a:schemeClr val="tx1"/>
          </a:solidFill>
          <a:latin typeface="+mn-lt"/>
          <a:ea typeface="+mn-ea"/>
          <a:cs typeface="+mn-cs"/>
        </a:defRPr>
      </a:lvl8pPr>
      <a:lvl9pPr marL="3131111" indent="-184183" algn="l" defTabSz="368366" rtl="0" eaLnBrk="1" latinLnBrk="0" hangingPunct="1">
        <a:spcBef>
          <a:spcPct val="20000"/>
        </a:spcBef>
        <a:buFont typeface="Arial"/>
        <a:buChar char="•"/>
        <a:defRPr sz="1600" kern="1200">
          <a:solidFill>
            <a:schemeClr val="tx1"/>
          </a:solidFill>
          <a:latin typeface="+mn-lt"/>
          <a:ea typeface="+mn-ea"/>
          <a:cs typeface="+mn-cs"/>
        </a:defRPr>
      </a:lvl9pPr>
    </p:bodyStyle>
    <p:otherStyle>
      <a:defPPr>
        <a:defRPr lang="de-DE"/>
      </a:defPPr>
      <a:lvl1pPr marL="0" algn="l" defTabSz="368366" rtl="0" eaLnBrk="1" latinLnBrk="0" hangingPunct="1">
        <a:defRPr sz="1500" kern="1200">
          <a:solidFill>
            <a:schemeClr val="tx1"/>
          </a:solidFill>
          <a:latin typeface="+mn-lt"/>
          <a:ea typeface="+mn-ea"/>
          <a:cs typeface="+mn-cs"/>
        </a:defRPr>
      </a:lvl1pPr>
      <a:lvl2pPr marL="368366" algn="l" defTabSz="368366" rtl="0" eaLnBrk="1" latinLnBrk="0" hangingPunct="1">
        <a:defRPr sz="1500" kern="1200">
          <a:solidFill>
            <a:schemeClr val="tx1"/>
          </a:solidFill>
          <a:latin typeface="+mn-lt"/>
          <a:ea typeface="+mn-ea"/>
          <a:cs typeface="+mn-cs"/>
        </a:defRPr>
      </a:lvl2pPr>
      <a:lvl3pPr marL="736732" algn="l" defTabSz="368366" rtl="0" eaLnBrk="1" latinLnBrk="0" hangingPunct="1">
        <a:defRPr sz="1500" kern="1200">
          <a:solidFill>
            <a:schemeClr val="tx1"/>
          </a:solidFill>
          <a:latin typeface="+mn-lt"/>
          <a:ea typeface="+mn-ea"/>
          <a:cs typeface="+mn-cs"/>
        </a:defRPr>
      </a:lvl3pPr>
      <a:lvl4pPr marL="1105098" algn="l" defTabSz="368366" rtl="0" eaLnBrk="1" latinLnBrk="0" hangingPunct="1">
        <a:defRPr sz="1500" kern="1200">
          <a:solidFill>
            <a:schemeClr val="tx1"/>
          </a:solidFill>
          <a:latin typeface="+mn-lt"/>
          <a:ea typeface="+mn-ea"/>
          <a:cs typeface="+mn-cs"/>
        </a:defRPr>
      </a:lvl4pPr>
      <a:lvl5pPr marL="1473464" algn="l" defTabSz="368366" rtl="0" eaLnBrk="1" latinLnBrk="0" hangingPunct="1">
        <a:defRPr sz="1500" kern="1200">
          <a:solidFill>
            <a:schemeClr val="tx1"/>
          </a:solidFill>
          <a:latin typeface="+mn-lt"/>
          <a:ea typeface="+mn-ea"/>
          <a:cs typeface="+mn-cs"/>
        </a:defRPr>
      </a:lvl5pPr>
      <a:lvl6pPr marL="1841830" algn="l" defTabSz="368366" rtl="0" eaLnBrk="1" latinLnBrk="0" hangingPunct="1">
        <a:defRPr sz="1500" kern="1200">
          <a:solidFill>
            <a:schemeClr val="tx1"/>
          </a:solidFill>
          <a:latin typeface="+mn-lt"/>
          <a:ea typeface="+mn-ea"/>
          <a:cs typeface="+mn-cs"/>
        </a:defRPr>
      </a:lvl6pPr>
      <a:lvl7pPr marL="2210196" algn="l" defTabSz="368366" rtl="0" eaLnBrk="1" latinLnBrk="0" hangingPunct="1">
        <a:defRPr sz="1500" kern="1200">
          <a:solidFill>
            <a:schemeClr val="tx1"/>
          </a:solidFill>
          <a:latin typeface="+mn-lt"/>
          <a:ea typeface="+mn-ea"/>
          <a:cs typeface="+mn-cs"/>
        </a:defRPr>
      </a:lvl7pPr>
      <a:lvl8pPr marL="2578562" algn="l" defTabSz="368366" rtl="0" eaLnBrk="1" latinLnBrk="0" hangingPunct="1">
        <a:defRPr sz="1500" kern="1200">
          <a:solidFill>
            <a:schemeClr val="tx1"/>
          </a:solidFill>
          <a:latin typeface="+mn-lt"/>
          <a:ea typeface="+mn-ea"/>
          <a:cs typeface="+mn-cs"/>
        </a:defRPr>
      </a:lvl8pPr>
      <a:lvl9pPr marL="2946928" algn="l" defTabSz="368366"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4.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2" name="Ecken des Rechtecks auf der gleichen Seite abrunden 11"/>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3" name="Textfeld 12"/>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SCR 05</a:t>
            </a:r>
          </a:p>
        </p:txBody>
      </p:sp>
      <p:pic>
        <p:nvPicPr>
          <p:cNvPr id="14" name="Bild 13" descr="Signe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16" name="Rechteck 15"/>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7" name="Textfeld 16"/>
          <p:cNvSpPr txBox="1"/>
          <p:nvPr/>
        </p:nvSpPr>
        <p:spPr>
          <a:xfrm>
            <a:off x="865450" y="1339459"/>
            <a:ext cx="6228829" cy="3785652"/>
          </a:xfrm>
          <a:prstGeom prst="rect">
            <a:avLst/>
          </a:prstGeom>
          <a:noFill/>
          <a:ln>
            <a:solidFill>
              <a:srgbClr val="FFFFFF"/>
            </a:solidFill>
          </a:ln>
        </p:spPr>
        <p:txBody>
          <a:bodyPr wrap="square" rtlCol="0">
            <a:spAutoFit/>
          </a:bodyPr>
          <a:lstStyle/>
          <a:p>
            <a:pPr marL="271463" lvl="0" indent="-271463" algn="just">
              <a:buSzPct val="170000"/>
              <a:buBlip>
                <a:blip r:embed="rId3"/>
              </a:buBlip>
            </a:pPr>
            <a:r>
              <a:rPr lang="de-DE" sz="900" dirty="0">
                <a:solidFill>
                  <a:srgbClr val="747982"/>
                </a:solidFill>
                <a:latin typeface="Avenir Book"/>
                <a:cs typeface="Avenir Book"/>
              </a:rPr>
              <a:t>Das „Sprint </a:t>
            </a:r>
            <a:r>
              <a:rPr lang="de-DE" sz="900" dirty="0" err="1">
                <a:solidFill>
                  <a:srgbClr val="747982"/>
                </a:solidFill>
                <a:latin typeface="Avenir Book"/>
                <a:cs typeface="Avenir Book"/>
              </a:rPr>
              <a:t>Planning</a:t>
            </a:r>
            <a:r>
              <a:rPr lang="de-DE" sz="900" dirty="0">
                <a:solidFill>
                  <a:srgbClr val="747982"/>
                </a:solidFill>
                <a:latin typeface="Avenir Book"/>
                <a:cs typeface="Avenir Book"/>
              </a:rPr>
              <a:t>“ (</a:t>
            </a:r>
            <a:r>
              <a:rPr lang="de-DE" sz="900" dirty="0" err="1">
                <a:solidFill>
                  <a:srgbClr val="747982"/>
                </a:solidFill>
                <a:latin typeface="Avenir Book"/>
                <a:cs typeface="Avenir Book"/>
              </a:rPr>
              <a:t>Schwaber</a:t>
            </a:r>
            <a:r>
              <a:rPr lang="de-DE" sz="900" dirty="0">
                <a:solidFill>
                  <a:srgbClr val="747982"/>
                </a:solidFill>
                <a:latin typeface="Avenir Book"/>
                <a:cs typeface="Avenir Book"/>
              </a:rPr>
              <a:t>/Sutherland 2020, S. 9) ist eines der </a:t>
            </a:r>
            <a:r>
              <a:rPr lang="de-DE" sz="900" dirty="0" err="1">
                <a:solidFill>
                  <a:srgbClr val="747982"/>
                </a:solidFill>
                <a:latin typeface="Avenir Book"/>
                <a:cs typeface="Avenir Book"/>
              </a:rPr>
              <a:t>Scrum</a:t>
            </a:r>
            <a:r>
              <a:rPr lang="de-DE" sz="900" dirty="0">
                <a:solidFill>
                  <a:srgbClr val="747982"/>
                </a:solidFill>
                <a:latin typeface="Avenir Book"/>
                <a:cs typeface="Avenir Book"/>
              </a:rPr>
              <a:t>-Ereignisse. Das gesamte </a:t>
            </a:r>
            <a:r>
              <a:rPr lang="de-DE" sz="900" dirty="0" err="1">
                <a:solidFill>
                  <a:srgbClr val="747982"/>
                </a:solidFill>
                <a:latin typeface="Avenir Book"/>
                <a:cs typeface="Avenir Book"/>
              </a:rPr>
              <a:t>Scrum</a:t>
            </a:r>
            <a:r>
              <a:rPr lang="de-DE" sz="900" dirty="0">
                <a:solidFill>
                  <a:srgbClr val="747982"/>
                </a:solidFill>
                <a:latin typeface="Avenir Book"/>
                <a:cs typeface="Avenir Book"/>
              </a:rPr>
              <a:t> Team trifft sich um den nächsten Sprint (siehe SCR 01) zu planen. Dabei wird das Sprint Backlog befüllt und somit festgelegt, welche Arbeit im nächsten Sprint voraussichtlich getan werden kann. </a:t>
            </a:r>
            <a:r>
              <a:rPr lang="de-DE" sz="900" dirty="0" err="1">
                <a:solidFill>
                  <a:srgbClr val="747982"/>
                </a:solidFill>
                <a:latin typeface="Avenir Book"/>
                <a:cs typeface="Avenir Book"/>
              </a:rPr>
              <a:t>Em</a:t>
            </a:r>
            <a:r>
              <a:rPr lang="de-DE" sz="900" dirty="0">
                <a:solidFill>
                  <a:srgbClr val="747982"/>
                </a:solidFill>
                <a:latin typeface="Avenir Book"/>
                <a:cs typeface="Avenir Book"/>
              </a:rPr>
              <a:t> Ende des Sprint </a:t>
            </a:r>
            <a:r>
              <a:rPr lang="de-DE" sz="900" dirty="0" err="1">
                <a:solidFill>
                  <a:srgbClr val="747982"/>
                </a:solidFill>
                <a:latin typeface="Avenir Book"/>
                <a:cs typeface="Avenir Book"/>
              </a:rPr>
              <a:t>Plannings</a:t>
            </a:r>
            <a:r>
              <a:rPr lang="de-DE" sz="900" dirty="0">
                <a:solidFill>
                  <a:srgbClr val="747982"/>
                </a:solidFill>
                <a:latin typeface="Avenir Book"/>
                <a:cs typeface="Avenir Book"/>
              </a:rPr>
              <a:t> steht der Plan für den kommenden Sprint fest.</a:t>
            </a:r>
          </a:p>
          <a:p>
            <a:pPr lvl="0" algn="just">
              <a:buSzPct val="170000"/>
            </a:pPr>
            <a:endParaRPr lang="de-DE" sz="900" dirty="0">
              <a:solidFill>
                <a:srgbClr val="747982"/>
              </a:solidFill>
              <a:latin typeface="Avenir Book"/>
              <a:cs typeface="Avenir Book"/>
            </a:endParaRPr>
          </a:p>
          <a:p>
            <a:pPr marL="271463" lvl="0" indent="-271463" algn="just">
              <a:buSzPct val="170000"/>
              <a:buBlip>
                <a:blip r:embed="rId3"/>
              </a:buBlip>
            </a:pPr>
            <a:r>
              <a:rPr lang="de-DE" sz="900" dirty="0">
                <a:solidFill>
                  <a:srgbClr val="747982"/>
                </a:solidFill>
                <a:latin typeface="Avenir Book"/>
                <a:cs typeface="Avenir Book"/>
              </a:rPr>
              <a:t>Vor dem Treffen macht sich der </a:t>
            </a:r>
            <a:r>
              <a:rPr lang="de-DE" sz="900" dirty="0" err="1">
                <a:solidFill>
                  <a:srgbClr val="747982"/>
                </a:solidFill>
                <a:latin typeface="Avenir Book"/>
                <a:cs typeface="Avenir Book"/>
              </a:rPr>
              <a:t>Product</a:t>
            </a:r>
            <a:r>
              <a:rPr lang="de-DE" sz="900" dirty="0">
                <a:solidFill>
                  <a:srgbClr val="747982"/>
                </a:solidFill>
                <a:latin typeface="Avenir Book"/>
                <a:cs typeface="Avenir Book"/>
              </a:rPr>
              <a:t> </a:t>
            </a:r>
            <a:r>
              <a:rPr lang="de-DE" sz="900" dirty="0" err="1">
                <a:solidFill>
                  <a:srgbClr val="747982"/>
                </a:solidFill>
                <a:latin typeface="Avenir Book"/>
                <a:cs typeface="Avenir Book"/>
              </a:rPr>
              <a:t>Owner</a:t>
            </a:r>
            <a:r>
              <a:rPr lang="de-DE" sz="900" dirty="0">
                <a:solidFill>
                  <a:srgbClr val="747982"/>
                </a:solidFill>
                <a:latin typeface="Avenir Book"/>
                <a:cs typeface="Avenir Book"/>
              </a:rPr>
              <a:t> Gedanken über die Produktvision. Sie wird im gesamten Team diskutiert und als  Sprint-Ziel ins Backlog aufgenommen (vgl. ebd., S. 12).</a:t>
            </a:r>
          </a:p>
          <a:p>
            <a:pPr lvl="0" algn="just">
              <a:buSzPct val="170000"/>
            </a:pPr>
            <a:r>
              <a:rPr lang="de-DE" sz="900" dirty="0">
                <a:solidFill>
                  <a:srgbClr val="747982"/>
                </a:solidFill>
                <a:latin typeface="Avenir Book"/>
                <a:cs typeface="Avenir Book"/>
              </a:rPr>
              <a:t>         Wenn Du in Dein erstes Sprint </a:t>
            </a:r>
            <a:r>
              <a:rPr lang="de-DE" sz="900" dirty="0" err="1">
                <a:solidFill>
                  <a:srgbClr val="747982"/>
                </a:solidFill>
                <a:latin typeface="Avenir Book"/>
                <a:cs typeface="Avenir Book"/>
              </a:rPr>
              <a:t>Planning</a:t>
            </a:r>
            <a:r>
              <a:rPr lang="de-DE" sz="900" dirty="0">
                <a:solidFill>
                  <a:srgbClr val="747982"/>
                </a:solidFill>
                <a:latin typeface="Avenir Book"/>
                <a:cs typeface="Avenir Book"/>
              </a:rPr>
              <a:t> gehst, bist Du Dein </a:t>
            </a:r>
            <a:r>
              <a:rPr lang="de-DE" sz="900" dirty="0" err="1">
                <a:solidFill>
                  <a:srgbClr val="747982"/>
                </a:solidFill>
                <a:latin typeface="Avenir Book"/>
                <a:cs typeface="Avenir Book"/>
              </a:rPr>
              <a:t>Product</a:t>
            </a:r>
            <a:r>
              <a:rPr lang="de-DE" sz="900" dirty="0">
                <a:solidFill>
                  <a:srgbClr val="747982"/>
                </a:solidFill>
                <a:latin typeface="Avenir Book"/>
                <a:cs typeface="Avenir Book"/>
              </a:rPr>
              <a:t> </a:t>
            </a:r>
            <a:r>
              <a:rPr lang="de-DE" sz="900" dirty="0" err="1">
                <a:solidFill>
                  <a:srgbClr val="747982"/>
                </a:solidFill>
                <a:latin typeface="Avenir Book"/>
                <a:cs typeface="Avenir Book"/>
              </a:rPr>
              <a:t>Owner</a:t>
            </a:r>
            <a:r>
              <a:rPr lang="de-DE" sz="900" dirty="0">
                <a:solidFill>
                  <a:srgbClr val="747982"/>
                </a:solidFill>
                <a:latin typeface="Avenir Book"/>
                <a:cs typeface="Avenir Book"/>
              </a:rPr>
              <a:t>. Du musst also wissen, wohin </a:t>
            </a:r>
            <a:br>
              <a:rPr lang="de-DE" sz="900" dirty="0">
                <a:solidFill>
                  <a:srgbClr val="747982"/>
                </a:solidFill>
                <a:latin typeface="Avenir Book"/>
                <a:cs typeface="Avenir Book"/>
              </a:rPr>
            </a:br>
            <a:r>
              <a:rPr lang="de-DE" sz="900" dirty="0">
                <a:solidFill>
                  <a:srgbClr val="747982"/>
                </a:solidFill>
                <a:latin typeface="Avenir Book"/>
                <a:cs typeface="Avenir Book"/>
              </a:rPr>
              <a:t>         Du mit Deinem Stück willst und solltest ein Sprint-Ziel formulieren können, das andere in </a:t>
            </a:r>
            <a:br>
              <a:rPr lang="de-DE" sz="900" dirty="0">
                <a:solidFill>
                  <a:srgbClr val="747982"/>
                </a:solidFill>
                <a:latin typeface="Avenir Book"/>
                <a:cs typeface="Avenir Book"/>
              </a:rPr>
            </a:br>
            <a:r>
              <a:rPr lang="de-DE" sz="900" dirty="0">
                <a:solidFill>
                  <a:srgbClr val="747982"/>
                </a:solidFill>
                <a:latin typeface="Avenir Book"/>
                <a:cs typeface="Avenir Book"/>
              </a:rPr>
              <a:t>         Deinem Team verstehen oder sogar mitreißen kann.</a:t>
            </a:r>
          </a:p>
          <a:p>
            <a:pPr lvl="0" algn="just">
              <a:buSzPct val="170000"/>
            </a:pPr>
            <a:endParaRPr lang="de-DE" sz="900" dirty="0">
              <a:solidFill>
                <a:srgbClr val="747982"/>
              </a:solidFill>
              <a:latin typeface="Avenir Book"/>
              <a:cs typeface="Avenir Book"/>
            </a:endParaRPr>
          </a:p>
          <a:p>
            <a:pPr marL="271463" lvl="0" indent="-271463" algn="just">
              <a:buSzPct val="170000"/>
              <a:buBlip>
                <a:blip r:embed="rId3"/>
              </a:buBlip>
            </a:pPr>
            <a:r>
              <a:rPr lang="de-DE" sz="900" dirty="0">
                <a:solidFill>
                  <a:srgbClr val="747982"/>
                </a:solidFill>
                <a:latin typeface="Avenir Book"/>
                <a:cs typeface="Avenir Book"/>
              </a:rPr>
              <a:t>Wenn Du mit anderen Musikern zusammen ein Konzert vorbereitest oder in einer Band, einem Ensemble oder einem Klassenverband musizierst, kann ein gemeinsames Bewusstsein über den Wert eurer Proben entstehen. Eine Diskussion darüber, wohin die gemeinsame Reise mit bestimmten Stücken geht, was das Sprint-Ziel ist, welche Proben-Ziele daraus entstehen und wie genau man diese Ziele erreichen möchte, gibt dem darauf folgenden Üben Substanz und Ausrichtung. </a:t>
            </a:r>
          </a:p>
          <a:p>
            <a:pPr lvl="0" algn="just">
              <a:buSzPct val="170000"/>
            </a:pPr>
            <a:endParaRPr lang="de-DE" sz="900" dirty="0">
              <a:solidFill>
                <a:srgbClr val="747982"/>
              </a:solidFill>
              <a:latin typeface="Avenir Book"/>
              <a:cs typeface="Avenir Book"/>
            </a:endParaRPr>
          </a:p>
          <a:p>
            <a:pPr marL="271463" lvl="0" indent="-271463" algn="just">
              <a:buSzPct val="170000"/>
              <a:buBlip>
                <a:blip r:embed="rId3"/>
              </a:buBlip>
            </a:pPr>
            <a:r>
              <a:rPr lang="de-DE" sz="900" dirty="0">
                <a:solidFill>
                  <a:srgbClr val="747982"/>
                </a:solidFill>
                <a:latin typeface="Avenir Book"/>
                <a:cs typeface="Avenir Book"/>
              </a:rPr>
              <a:t>Auch wenn in einer Gruppe von </a:t>
            </a:r>
            <a:r>
              <a:rPr lang="de-DE" sz="900" dirty="0" err="1">
                <a:solidFill>
                  <a:srgbClr val="747982"/>
                </a:solidFill>
                <a:latin typeface="Avenir Book"/>
                <a:cs typeface="Avenir Book"/>
              </a:rPr>
              <a:t>Kommiliton</a:t>
            </a:r>
            <a:r>
              <a:rPr lang="de-DE" sz="900" dirty="0">
                <a:solidFill>
                  <a:srgbClr val="747982"/>
                </a:solidFill>
                <a:latin typeface="Avenir Book"/>
                <a:cs typeface="Avenir Book"/>
              </a:rPr>
              <a:t>*innen jede*</a:t>
            </a:r>
            <a:r>
              <a:rPr lang="de-DE" sz="900" dirty="0" err="1">
                <a:solidFill>
                  <a:srgbClr val="747982"/>
                </a:solidFill>
                <a:latin typeface="Avenir Book"/>
                <a:cs typeface="Avenir Book"/>
              </a:rPr>
              <a:t>r</a:t>
            </a:r>
            <a:r>
              <a:rPr lang="de-DE" sz="900" dirty="0">
                <a:solidFill>
                  <a:srgbClr val="747982"/>
                </a:solidFill>
                <a:latin typeface="Avenir Book"/>
                <a:cs typeface="Avenir Book"/>
              </a:rPr>
              <a:t> nur für sich selbst plant, kann man durch eine gemeinsame Planung viel von den anderen lernen. Man kommt heraus aus seinem Schneckenhaus, um sich mit der Übe-Realität anderer Musiker abzugleichen. Was schaffen andere in welcher Zeit? Welche Sprint-Ziele legen sie fest? Wann hört jemand auf zu üben? Welche Qualitätsstandards werden eingehalten?</a:t>
            </a:r>
          </a:p>
          <a:p>
            <a:pPr marL="271463" lvl="0" indent="-271463" algn="just">
              <a:buSzPct val="170000"/>
              <a:buBlip>
                <a:blip r:embed="rId3"/>
              </a:buBlip>
            </a:pPr>
            <a:endParaRPr lang="de-DE" sz="900" dirty="0">
              <a:solidFill>
                <a:srgbClr val="747982"/>
              </a:solidFill>
              <a:latin typeface="Avenir Book"/>
              <a:cs typeface="Avenir Book"/>
            </a:endParaRPr>
          </a:p>
          <a:p>
            <a:pPr lvl="0" algn="just">
              <a:buSzPct val="170000"/>
            </a:pPr>
            <a:endParaRPr lang="de-DE" sz="800" dirty="0">
              <a:solidFill>
                <a:srgbClr val="747982"/>
              </a:solidFill>
              <a:latin typeface="Avenir Book"/>
              <a:cs typeface="Avenir Book"/>
            </a:endParaRPr>
          </a:p>
          <a:p>
            <a:pPr algn="just">
              <a:buSzPct val="170000"/>
            </a:pPr>
            <a:r>
              <a:rPr lang="de-DE" sz="800" dirty="0">
                <a:solidFill>
                  <a:schemeClr val="tx1">
                    <a:lumMod val="65000"/>
                    <a:lumOff val="35000"/>
                  </a:schemeClr>
                </a:solidFill>
              </a:rPr>
              <a:t>Quelle: </a:t>
            </a:r>
            <a:r>
              <a:rPr lang="de-DE" sz="800" b="1" dirty="0" err="1">
                <a:solidFill>
                  <a:schemeClr val="tx1">
                    <a:lumMod val="65000"/>
                    <a:lumOff val="35000"/>
                  </a:schemeClr>
                </a:solidFill>
              </a:rPr>
              <a:t>Schwaber</a:t>
            </a:r>
            <a:r>
              <a:rPr lang="de-DE" sz="800" dirty="0">
                <a:solidFill>
                  <a:schemeClr val="tx1">
                    <a:lumMod val="65000"/>
                    <a:lumOff val="35000"/>
                  </a:schemeClr>
                </a:solidFill>
              </a:rPr>
              <a:t>, Ken/Sutherland, Jeff (2020): Der </a:t>
            </a:r>
            <a:r>
              <a:rPr lang="de-DE" sz="800" dirty="0" err="1">
                <a:solidFill>
                  <a:schemeClr val="tx1">
                    <a:lumMod val="65000"/>
                    <a:lumOff val="35000"/>
                  </a:schemeClr>
                </a:solidFill>
              </a:rPr>
              <a:t>Scrum</a:t>
            </a:r>
            <a:r>
              <a:rPr lang="de-DE" sz="800" dirty="0">
                <a:solidFill>
                  <a:schemeClr val="tx1">
                    <a:lumMod val="65000"/>
                    <a:lumOff val="35000"/>
                  </a:schemeClr>
                </a:solidFill>
              </a:rPr>
              <a:t> Guide. Der gültige Leitfaden für </a:t>
            </a:r>
            <a:r>
              <a:rPr lang="de-DE" sz="800" dirty="0" err="1">
                <a:solidFill>
                  <a:schemeClr val="tx1">
                    <a:lumMod val="65000"/>
                    <a:lumOff val="35000"/>
                  </a:schemeClr>
                </a:solidFill>
              </a:rPr>
              <a:t>Scrum</a:t>
            </a:r>
            <a:r>
              <a:rPr lang="de-DE" sz="800" dirty="0">
                <a:solidFill>
                  <a:schemeClr val="tx1">
                    <a:lumMod val="65000"/>
                    <a:lumOff val="35000"/>
                  </a:schemeClr>
                </a:solidFill>
              </a:rPr>
              <a:t>: Die Spielregeln.  http://</a:t>
            </a:r>
            <a:r>
              <a:rPr lang="de-DE" sz="800" dirty="0" err="1">
                <a:solidFill>
                  <a:schemeClr val="tx1">
                    <a:lumMod val="65000"/>
                    <a:lumOff val="35000"/>
                  </a:schemeClr>
                </a:solidFill>
              </a:rPr>
              <a:t>scrumguides.org</a:t>
            </a:r>
            <a:r>
              <a:rPr lang="de-DE" sz="800" dirty="0">
                <a:solidFill>
                  <a:schemeClr val="tx1">
                    <a:lumMod val="65000"/>
                    <a:lumOff val="35000"/>
                  </a:schemeClr>
                </a:solidFill>
              </a:rPr>
              <a:t>/</a:t>
            </a:r>
            <a:r>
              <a:rPr lang="de-DE" sz="800" dirty="0" err="1">
                <a:solidFill>
                  <a:schemeClr val="tx1">
                    <a:lumMod val="65000"/>
                    <a:lumOff val="35000"/>
                  </a:schemeClr>
                </a:solidFill>
              </a:rPr>
              <a:t>docs</a:t>
            </a:r>
            <a:r>
              <a:rPr lang="de-DE" sz="800" dirty="0">
                <a:solidFill>
                  <a:schemeClr val="tx1">
                    <a:lumMod val="65000"/>
                    <a:lumOff val="35000"/>
                  </a:schemeClr>
                </a:solidFill>
              </a:rPr>
              <a:t>/   </a:t>
            </a:r>
            <a:br>
              <a:rPr lang="de-DE" sz="800" dirty="0">
                <a:solidFill>
                  <a:schemeClr val="tx1">
                    <a:lumMod val="65000"/>
                    <a:lumOff val="35000"/>
                  </a:schemeClr>
                </a:solidFill>
              </a:rPr>
            </a:br>
            <a:r>
              <a:rPr lang="de-DE" sz="800" dirty="0">
                <a:solidFill>
                  <a:schemeClr val="tx1">
                    <a:lumMod val="65000"/>
                    <a:lumOff val="35000"/>
                  </a:schemeClr>
                </a:solidFill>
              </a:rPr>
              <a:t>                  </a:t>
            </a:r>
            <a:r>
              <a:rPr lang="de-DE" sz="800" dirty="0" err="1">
                <a:solidFill>
                  <a:schemeClr val="tx1">
                    <a:lumMod val="65000"/>
                    <a:lumOff val="35000"/>
                  </a:schemeClr>
                </a:solidFill>
              </a:rPr>
              <a:t>scrumguide</a:t>
            </a:r>
            <a:r>
              <a:rPr lang="de-DE" sz="800" dirty="0">
                <a:solidFill>
                  <a:schemeClr val="tx1">
                    <a:lumMod val="65000"/>
                    <a:lumOff val="35000"/>
                  </a:schemeClr>
                </a:solidFill>
              </a:rPr>
              <a:t>/v2020/2020-Scrum-Guide-German.pdf. Abgerufen am 25. Juli 2024</a:t>
            </a:r>
          </a:p>
          <a:p>
            <a:pPr lvl="0" algn="just">
              <a:buSzPct val="170000"/>
            </a:pPr>
            <a:endParaRPr lang="de-DE" sz="900" dirty="0">
              <a:solidFill>
                <a:srgbClr val="747982"/>
              </a:solidFill>
              <a:latin typeface="Avenir Book"/>
              <a:cs typeface="Avenir Book"/>
            </a:endParaRPr>
          </a:p>
          <a:p>
            <a:pPr lvl="0" algn="just">
              <a:buSzPct val="170000"/>
            </a:pPr>
            <a:endParaRPr lang="de-DE" sz="900" dirty="0">
              <a:solidFill>
                <a:schemeClr val="bg1">
                  <a:lumMod val="50000"/>
                </a:schemeClr>
              </a:solidFill>
              <a:latin typeface="Avenir Book"/>
              <a:cs typeface="Avenir Book"/>
            </a:endParaRPr>
          </a:p>
        </p:txBody>
      </p:sp>
      <p:sp>
        <p:nvSpPr>
          <p:cNvPr id="25" name="Textfeld 24"/>
          <p:cNvSpPr txBox="1"/>
          <p:nvPr/>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PLAN </a:t>
            </a:r>
            <a:r>
              <a:rPr lang="de-DE" sz="2300" dirty="0">
                <a:solidFill>
                  <a:srgbClr val="7E006B"/>
                </a:solidFill>
                <a:latin typeface="Avenir Book"/>
                <a:cs typeface="Avenir Book"/>
              </a:rPr>
              <a:t>DEINEN SPRINT</a:t>
            </a:r>
          </a:p>
        </p:txBody>
      </p:sp>
    </p:spTree>
    <p:extLst>
      <p:ext uri="{BB962C8B-B14F-4D97-AF65-F5344CB8AC3E}">
        <p14:creationId xmlns:p14="http://schemas.microsoft.com/office/powerpoint/2010/main" val="3407312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5" name="Ecken des Rechtecks auf der gleichen Seite abrunden 4"/>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6" name="Textfeld 5"/>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SCR 05</a:t>
            </a:r>
          </a:p>
        </p:txBody>
      </p:sp>
      <p:pic>
        <p:nvPicPr>
          <p:cNvPr id="7" name="Bild 6" descr="Signe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Textfeld 7"/>
          <p:cNvSpPr txBox="1"/>
          <p:nvPr/>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sp>
        <p:nvSpPr>
          <p:cNvPr id="9" name="Textfeld 8"/>
          <p:cNvSpPr txBox="1"/>
          <p:nvPr/>
        </p:nvSpPr>
        <p:spPr>
          <a:xfrm>
            <a:off x="865450" y="1584056"/>
            <a:ext cx="5942053" cy="2400657"/>
          </a:xfrm>
          <a:prstGeom prst="rect">
            <a:avLst/>
          </a:prstGeom>
          <a:noFill/>
          <a:ln>
            <a:solidFill>
              <a:srgbClr val="FFFFFF"/>
            </a:solidFill>
          </a:ln>
        </p:spPr>
        <p:txBody>
          <a:bodyPr wrap="square" rtlCol="0">
            <a:spAutoFit/>
          </a:bodyPr>
          <a:lstStyle/>
          <a:p>
            <a:pPr marL="271463" indent="-271463" algn="just">
              <a:buSzPct val="170000"/>
              <a:buBlip>
                <a:blip r:embed="rId3"/>
              </a:buBlip>
            </a:pPr>
            <a:r>
              <a:rPr lang="de-DE" sz="1000" dirty="0">
                <a:solidFill>
                  <a:srgbClr val="747982"/>
                </a:solidFill>
                <a:latin typeface="Avenir Book"/>
                <a:cs typeface="Avenir Book"/>
              </a:rPr>
              <a:t>Setze mit Deinem Team vor Deinen nächsten beiden Sprints (siehe SCR 01) jeweils ein Treffen zur Sprintplanung an. Gebt Euch gegenseitig Feedback über die Machbarkeit der geplanten Aufgaben in der angesetzten Zeit. Sprecht über eure Sprint-Ziele und gleicht Euer Qualitätsbewusstsein ab.</a:t>
            </a:r>
          </a:p>
          <a:p>
            <a:pPr algn="just">
              <a:buSzPct val="170000"/>
            </a:pPr>
            <a:endParaRPr lang="de-DE" sz="1000" dirty="0">
              <a:solidFill>
                <a:srgbClr val="747982"/>
              </a:solidFill>
              <a:latin typeface="Avenir Book"/>
              <a:cs typeface="Avenir Book"/>
            </a:endParaRPr>
          </a:p>
          <a:p>
            <a:pPr marL="271463" indent="-271463" algn="just">
              <a:buSzPct val="170000"/>
              <a:buBlip>
                <a:blip r:embed="rId3"/>
              </a:buBlip>
            </a:pPr>
            <a:r>
              <a:rPr lang="de-DE" sz="1000" dirty="0">
                <a:solidFill>
                  <a:srgbClr val="747982"/>
                </a:solidFill>
                <a:latin typeface="Avenir Book"/>
                <a:cs typeface="Avenir Book"/>
              </a:rPr>
              <a:t>Nach dem Treffen solltest Du ein gefülltes Sprint </a:t>
            </a:r>
            <a:r>
              <a:rPr lang="de-DE" sz="1000" dirty="0" err="1">
                <a:solidFill>
                  <a:srgbClr val="747982"/>
                </a:solidFill>
                <a:latin typeface="Avenir Book"/>
                <a:cs typeface="Avenir Book"/>
              </a:rPr>
              <a:t>Backlog</a:t>
            </a:r>
            <a:r>
              <a:rPr lang="de-DE" sz="1000" dirty="0">
                <a:solidFill>
                  <a:srgbClr val="747982"/>
                </a:solidFill>
                <a:latin typeface="Avenir Book"/>
                <a:cs typeface="Avenir Book"/>
              </a:rPr>
              <a:t> in den Händen halten, das alle Aufgaben für Dich und Dein Team in diesem Sprint beinhaltet, die Ihr schaffen könnt. Dabei kommt es darauf an, dass etwas umgesetzt wird, was vorgezeigt werden kann und fertig ist, wie z.B. ein Teil eines Stückes.</a:t>
            </a:r>
          </a:p>
          <a:p>
            <a:pPr algn="just">
              <a:buSzPct val="170000"/>
            </a:pPr>
            <a:endParaRPr lang="de-DE" sz="1000" dirty="0">
              <a:solidFill>
                <a:srgbClr val="747982"/>
              </a:solidFill>
              <a:latin typeface="Avenir Book"/>
              <a:cs typeface="Avenir Book"/>
            </a:endParaRPr>
          </a:p>
          <a:p>
            <a:pPr marL="271463" indent="-271463" algn="just">
              <a:buSzPct val="170000"/>
              <a:buBlip>
                <a:blip r:embed="rId3"/>
              </a:buBlip>
            </a:pPr>
            <a:r>
              <a:rPr lang="de-DE" sz="1000" dirty="0">
                <a:solidFill>
                  <a:srgbClr val="747982"/>
                </a:solidFill>
                <a:latin typeface="Avenir Book"/>
                <a:cs typeface="Avenir Book"/>
              </a:rPr>
              <a:t>Das Sprint </a:t>
            </a:r>
            <a:r>
              <a:rPr lang="de-DE" sz="1000" dirty="0" err="1">
                <a:solidFill>
                  <a:srgbClr val="747982"/>
                </a:solidFill>
                <a:latin typeface="Avenir Book"/>
                <a:cs typeface="Avenir Book"/>
              </a:rPr>
              <a:t>Planning</a:t>
            </a:r>
            <a:r>
              <a:rPr lang="de-DE" sz="1000" dirty="0">
                <a:solidFill>
                  <a:srgbClr val="747982"/>
                </a:solidFill>
                <a:latin typeface="Avenir Book"/>
                <a:cs typeface="Avenir Book"/>
              </a:rPr>
              <a:t> kann und sollte mit anderen Trainingskarten trainiert werden, die damit in Zusammenhang stehen. Vor Deinem aller ersten Sprint </a:t>
            </a:r>
            <a:r>
              <a:rPr lang="de-DE" sz="1000" dirty="0" err="1">
                <a:solidFill>
                  <a:srgbClr val="747982"/>
                </a:solidFill>
                <a:latin typeface="Avenir Book"/>
                <a:cs typeface="Avenir Book"/>
              </a:rPr>
              <a:t>Planing</a:t>
            </a:r>
            <a:r>
              <a:rPr lang="de-DE" sz="1000" dirty="0">
                <a:solidFill>
                  <a:srgbClr val="747982"/>
                </a:solidFill>
                <a:latin typeface="Avenir Book"/>
                <a:cs typeface="Avenir Book"/>
              </a:rPr>
              <a:t> kannst Du beispielsweise ein Treffen organisieren, in dem Ihr über Eure Definition </a:t>
            </a:r>
            <a:r>
              <a:rPr lang="de-DE" sz="1000" dirty="0" err="1">
                <a:solidFill>
                  <a:srgbClr val="747982"/>
                </a:solidFill>
                <a:latin typeface="Avenir Book"/>
                <a:cs typeface="Avenir Book"/>
              </a:rPr>
              <a:t>of</a:t>
            </a:r>
            <a:r>
              <a:rPr lang="de-DE" sz="1000" dirty="0">
                <a:solidFill>
                  <a:srgbClr val="747982"/>
                </a:solidFill>
                <a:latin typeface="Avenir Book"/>
                <a:cs typeface="Avenir Book"/>
              </a:rPr>
              <a:t> </a:t>
            </a:r>
            <a:r>
              <a:rPr lang="de-DE" sz="1000" dirty="0" err="1">
                <a:solidFill>
                  <a:srgbClr val="747982"/>
                </a:solidFill>
                <a:latin typeface="Avenir Book"/>
                <a:cs typeface="Avenir Book"/>
              </a:rPr>
              <a:t>Done</a:t>
            </a:r>
            <a:r>
              <a:rPr lang="de-DE" sz="1000" dirty="0">
                <a:solidFill>
                  <a:srgbClr val="747982"/>
                </a:solidFill>
                <a:latin typeface="Avenir Book"/>
                <a:cs typeface="Avenir Book"/>
              </a:rPr>
              <a:t> (siehe SCR 04) diskutiert, um herauszufinden, was Eure Qualitätsstandards sind und wann ihr definiert mit Eurer Arbeit fertig zu sein.</a:t>
            </a:r>
          </a:p>
        </p:txBody>
      </p:sp>
      <p:sp>
        <p:nvSpPr>
          <p:cNvPr id="10" name="Rechteck 9"/>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Shape 7">
            <a:extLst>
              <a:ext uri="{FF2B5EF4-FFF2-40B4-BE49-F238E27FC236}">
                <a16:creationId xmlns:a16="http://schemas.microsoft.com/office/drawing/2014/main" id="{64E7384E-FC78-4E36-2B07-05EA9CB86EC6}"/>
              </a:ext>
            </a:extLst>
          </p:cNvPr>
          <p:cNvSpPr/>
          <p:nvPr/>
        </p:nvSpPr>
        <p:spPr>
          <a:xfrm>
            <a:off x="971550" y="4689585"/>
            <a:ext cx="4691860" cy="46166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3" name="pasted-image.tif">
            <a:extLst>
              <a:ext uri="{FF2B5EF4-FFF2-40B4-BE49-F238E27FC236}">
                <a16:creationId xmlns:a16="http://schemas.microsoft.com/office/drawing/2014/main" id="{B8D646CC-2205-0C65-F3EA-78B6B7165707}"/>
              </a:ext>
            </a:extLst>
          </p:cNvPr>
          <p:cNvPicPr/>
          <p:nvPr/>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896412014"/>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563</Words>
  <Application>Microsoft Macintosh PowerPoint</Application>
  <PresentationFormat>Benutzerdefiniert</PresentationFormat>
  <Paragraphs>23</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Office-Design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Bugueno Brandhuber Jeremia</cp:lastModifiedBy>
  <cp:revision>12</cp:revision>
  <cp:lastPrinted>2015-03-30T05:48:46Z</cp:lastPrinted>
  <dcterms:created xsi:type="dcterms:W3CDTF">2015-03-30T05:28:53Z</dcterms:created>
  <dcterms:modified xsi:type="dcterms:W3CDTF">2024-08-02T08:04:03Z</dcterms:modified>
</cp:coreProperties>
</file>