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4"/>
  </p:handout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29237"/>
    <a:srgbClr val="9DCB82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680" y="-96"/>
      </p:cViewPr>
      <p:guideLst>
        <p:guide orient="horz" pos="872"/>
        <p:guide pos="7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77CBB-2DF5-4D45-BDDD-22DB2684D07E}" type="datetimeFigureOut">
              <a:rPr lang="de-DE" smtClean="0"/>
              <a:t>04.08.15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F1D9A-A12A-E345-8B91-B87C205EE5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513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2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2" y="704785"/>
            <a:ext cx="5960819" cy="461665"/>
          </a:xfrm>
        </p:spPr>
        <p:txBody>
          <a:bodyPr/>
          <a:lstStyle>
            <a:lvl1pPr algn="l">
              <a:defRPr cap="all">
                <a:latin typeface="Avenir Light"/>
                <a:cs typeface="Avenir Light"/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92733" y="1088690"/>
            <a:ext cx="5293995" cy="467477"/>
          </a:xfrm>
        </p:spPr>
        <p:txBody>
          <a:bodyPr vert="horz" lIns="80678" tIns="40339" rIns="80678" bIns="40339" rtlCol="0">
            <a:normAutofit/>
          </a:bodyPr>
          <a:lstStyle>
            <a:lvl1pPr marL="171450" indent="-171450">
              <a:buFont typeface="Arial"/>
              <a:buNone/>
              <a:defRPr lang="de-DE" cap="all" dirty="0">
                <a:latin typeface="Avenir Book"/>
                <a:cs typeface="Avenir Book"/>
              </a:defRPr>
            </a:lvl1pPr>
          </a:lstStyle>
          <a:p>
            <a:pPr marL="0" lvl="0" indent="0">
              <a:spcBef>
                <a:spcPct val="20000"/>
              </a:spcBef>
              <a:buClr>
                <a:srgbClr val="7E006B"/>
              </a:buClr>
              <a:buSzPct val="170000"/>
            </a:pPr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lvl1pPr marL="263525" indent="-263525">
              <a:buSzPct val="200000"/>
              <a:buFontTx/>
              <a:buBlip>
                <a:blip r:embed="rId2"/>
              </a:buBlip>
              <a:defRPr/>
            </a:lvl1pPr>
            <a:lvl2pPr marL="630238" indent="-227013">
              <a:buSzPct val="200000"/>
              <a:buFontTx/>
              <a:buBlip>
                <a:blip r:embed="rId2"/>
              </a:buBlip>
              <a:defRPr/>
            </a:lvl2pPr>
            <a:lvl3pPr marL="1008469" indent="-201694">
              <a:buSzPct val="200000"/>
              <a:buFontTx/>
              <a:buBlip>
                <a:blip r:embed="rId2"/>
              </a:buBlip>
              <a:defRPr/>
            </a:lvl3pPr>
            <a:lvl4pPr marL="1411856" indent="-201694">
              <a:buSzPct val="200000"/>
              <a:buFontTx/>
              <a:buBlip>
                <a:blip r:embed="rId2"/>
              </a:buBlip>
              <a:defRPr/>
            </a:lvl4pPr>
            <a:lvl5pPr marL="1815244" indent="-201694">
              <a:buSzPct val="2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1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8365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lvl1pPr marL="263525" indent="-263525">
              <a:buSzPct val="200000"/>
              <a:buFontTx/>
              <a:buBlip>
                <a:blip r:embed="rId2"/>
              </a:buBlip>
              <a:defRPr/>
            </a:lvl1pPr>
            <a:lvl2pPr marL="630238" indent="-227013">
              <a:buSzPct val="200000"/>
              <a:buFontTx/>
              <a:buBlip>
                <a:blip r:embed="rId2"/>
              </a:buBlip>
              <a:defRPr/>
            </a:lvl2pPr>
            <a:lvl3pPr marL="1008469" indent="-201694">
              <a:buSzPct val="200000"/>
              <a:buFontTx/>
              <a:buBlip>
                <a:blip r:embed="rId2"/>
              </a:buBlip>
              <a:defRPr/>
            </a:lvl3pPr>
            <a:lvl4pPr marL="1411856" indent="-201694">
              <a:buSzPct val="200000"/>
              <a:buFontTx/>
              <a:buBlip>
                <a:blip r:embed="rId2"/>
              </a:buBlip>
              <a:defRPr/>
            </a:lvl4pPr>
            <a:lvl5pPr marL="1815244" indent="-201694">
              <a:buSzPct val="2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588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 Appren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775024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229237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229237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229237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ee_apprentic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151" y="3999820"/>
            <a:ext cx="10287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_Journey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775024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229237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229237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229237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81823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_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775024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229237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229237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229237"/>
              </a:solidFill>
              <a:latin typeface="Avenir Light"/>
              <a:cs typeface="Avenir Light"/>
            </a:endParaRPr>
          </a:p>
        </p:txBody>
      </p:sp>
      <p:pic>
        <p:nvPicPr>
          <p:cNvPr id="4" name="Bild 3" descr="ee_ master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009" y="4007941"/>
            <a:ext cx="10541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8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Bild 10" descr="Signet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5" t="10569" r="20074" b="17503"/>
          <a:stretch/>
        </p:blipFill>
        <p:spPr>
          <a:xfrm>
            <a:off x="213098" y="144915"/>
            <a:ext cx="1079401" cy="1295678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04.08.15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DCB82"/>
          </a:solidFill>
          <a:ln>
            <a:solidFill>
              <a:srgbClr val="9DCB8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charset="2"/>
              <a:buChar char="²"/>
            </a:pPr>
            <a:endParaRPr lang="de-DE" dirty="0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229237"/>
          </a:solidFill>
          <a:ln>
            <a:solidFill>
              <a:srgbClr val="22923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PER 08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66" r:id="rId4"/>
    <p:sldLayoutId id="2147483665" r:id="rId5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cap="all" baseline="0">
          <a:solidFill>
            <a:srgbClr val="229237"/>
          </a:solidFill>
          <a:latin typeface="Avenir Light"/>
          <a:ea typeface="+mn-ea"/>
          <a:cs typeface="Avenir Light"/>
        </a:defRPr>
      </a:lvl1pPr>
    </p:titleStyle>
    <p:bodyStyle>
      <a:lvl1pPr marL="263525" indent="-263525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8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8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8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8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229237"/>
        </a:buClr>
        <a:buSzPct val="170000"/>
        <a:buFontTx/>
        <a:buBlip>
          <a:blip r:embed="rId9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latin typeface="Avenir Heavy"/>
                <a:cs typeface="Avenir Heavy"/>
              </a:rPr>
              <a:t>Rauch</a:t>
            </a:r>
            <a:r>
              <a:rPr lang="de-DE" dirty="0" smtClean="0"/>
              <a:t>signale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Silke Kainzbauer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58838" y="1568452"/>
            <a:ext cx="6200406" cy="329268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de-DE" dirty="0"/>
              <a:t>Es gibt einen Grund, warum Du rauchst und warum es Dir so schwer fällt, daran etwas zu ändern.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de-DE" dirty="0"/>
              <a:t>Neben dem Aspekt, dass Dein Körper sich mittlerweile an das Nikotin gewöhnt hat und deshalb danach verlangt, gibt es tiefere Gründe, die Du Dir anschauen kannst.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de-DE" dirty="0"/>
              <a:t>Bevor Du eine Zigarette anzündest, schreibst Du einen kleinen Text. Ein paar kurze Stichpunkte oder wenige Sätze genügen, aber Du kannst natürlich auch mehr schreiben. 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de-DE" dirty="0"/>
              <a:t>Schreib einfach auf, was Dir in dem Moment vor dem Rauchen durch den Kopf geht. Egal, ob diese Gedanken direkt etwas mit Rauchen zu tun haben oder nicht.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de-DE" dirty="0"/>
              <a:t>Die Wahrscheinlichkeit ist hoch, dass diese Gedanken dir Hinweise auf Deine Situation geben. Das muss nicht jeder einzelne Gedanke sein, sondern ihre Summe über einen längeren Zeitraum</a:t>
            </a:r>
            <a:r>
              <a:rPr lang="de-DE" dirty="0" smtClean="0"/>
              <a:t>.</a:t>
            </a:r>
            <a:endParaRPr lang="de-DE" dirty="0"/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de-DE" dirty="0"/>
              <a:t>Es geht nicht darum, weniger zu rauchen, sondern lediglich darum, eine Wahrnehmung dafür zu bekommen, warum Du rauchst.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de-DE" dirty="0"/>
              <a:t>Du verschiebst damit auch die Grenze Deiner persönlichen Freiheit für die Dauer Deiner Notizen und machst Dich etwas unabhängiger davon, sofort Rauchen zu müssen.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de-DE" dirty="0"/>
              <a:t>Du zeigst Dir mit Deinen Notizen selbst, dass es Sachen gibt, die Dir wichtiger sind, als das Rauchen: Deine persönliche Weiterentwicklung oder Dir selbst die Mühe zu machen, Dich genauer kennenzulernen.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endParaRPr lang="de-DE" dirty="0"/>
          </a:p>
          <a:p>
            <a:pPr>
              <a:lnSpc>
                <a:spcPct val="100000"/>
              </a:lnSpc>
              <a:spcAft>
                <a:spcPts val="1000"/>
              </a:spcAft>
            </a:pPr>
            <a:endParaRPr lang="de-DE" dirty="0"/>
          </a:p>
          <a:p>
            <a:pPr>
              <a:lnSpc>
                <a:spcPct val="100000"/>
              </a:lnSpc>
              <a:spcAft>
                <a:spcPts val="1000"/>
              </a:spcAf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200" dirty="0" smtClean="0"/>
              <a:t>Jedes </a:t>
            </a:r>
            <a:r>
              <a:rPr lang="de-DE" sz="1200" dirty="0"/>
              <a:t>Mal, bevor Du Dir eine Zigarette anzünden möchtest, schreibst Du Dir auf, woran Du gerade denkst. Egal, welche Gedanken Du in dem Moment hast</a:t>
            </a:r>
            <a:r>
              <a:rPr lang="de-DE" sz="1200"/>
              <a:t>. </a:t>
            </a:r>
            <a:r>
              <a:rPr lang="de-DE" sz="1200" smtClean="0"/>
              <a:t/>
            </a:r>
            <a:br>
              <a:rPr lang="de-DE" sz="1200" smtClean="0"/>
            </a:br>
            <a:r>
              <a:rPr lang="de-DE" sz="1200" smtClean="0"/>
              <a:t>Keine </a:t>
            </a:r>
            <a:r>
              <a:rPr lang="de-DE" sz="1200" dirty="0"/>
              <a:t>Zensur!</a:t>
            </a:r>
          </a:p>
          <a:p>
            <a:r>
              <a:rPr lang="de-DE" sz="1200" dirty="0"/>
              <a:t>Danach ist es vollkommen in Ordnung, Dir eine Zigarette anzuzünden.</a:t>
            </a:r>
          </a:p>
          <a:p>
            <a:r>
              <a:rPr lang="de-DE" sz="1200" dirty="0"/>
              <a:t>Du kannst Deine Gedanken z.B. mit Papier und Stift notieren, direkt in einen Blog schreiben oder in eine App.</a:t>
            </a:r>
          </a:p>
          <a:p>
            <a:r>
              <a:rPr lang="de-DE" sz="1200" dirty="0"/>
              <a:t>Teile Deine Notizen mit Deinen Trainingspartnern. Suche Dir dafür mindestens zwei </a:t>
            </a:r>
            <a:r>
              <a:rPr lang="de-DE" sz="1200" dirty="0" err="1"/>
              <a:t>Reviewer</a:t>
            </a:r>
            <a:r>
              <a:rPr lang="de-DE" sz="1200" dirty="0"/>
              <a:t>.</a:t>
            </a:r>
          </a:p>
          <a:p>
            <a:r>
              <a:rPr lang="de-DE" sz="1200" dirty="0"/>
              <a:t>Führe diesen Move in zwei Wochen an mindestens 5 Tagen durch. Versuche an diesen Tagen, bei wirklich jeder Zigarette Deine Notizen zu machen</a:t>
            </a:r>
            <a:r>
              <a:rPr lang="de-DE" sz="1200" dirty="0" smtClean="0"/>
              <a:t>.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_e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ger_Training_Card_Template_ee.potx</Template>
  <TotalTime>0</TotalTime>
  <Words>263</Words>
  <Application>Microsoft Macintosh PowerPoint</Application>
  <PresentationFormat>Benutzerdefiniert</PresentationFormat>
  <Paragraphs>16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ger_Training_Card_Template_ee</vt:lpstr>
      <vt:lpstr>Rauchsignale</vt:lpstr>
      <vt:lpstr>PowerPoint-Präsentation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Emotional Erwachsen Trainingskarte</dc:title>
  <dc:subject/>
  <dc:creator>Silke Kainzbauer</dc:creator>
  <cp:keywords/>
  <dc:description/>
  <cp:lastModifiedBy>Silke Kainzbauer</cp:lastModifiedBy>
  <cp:revision>48</cp:revision>
  <cp:lastPrinted>2015-03-26T09:33:33Z</cp:lastPrinted>
  <dcterms:created xsi:type="dcterms:W3CDTF">2015-03-26T08:30:55Z</dcterms:created>
  <dcterms:modified xsi:type="dcterms:W3CDTF">2015-08-04T07:03:15Z</dcterms:modified>
  <cp:category/>
</cp:coreProperties>
</file>