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TCR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REZEN</a:t>
            </a:r>
            <a:r>
              <a:rPr lang="de-DE" dirty="0"/>
              <a:t>SION</a:t>
            </a:r>
          </a:p>
        </p:txBody>
      </p:sp>
      <p:sp>
        <p:nvSpPr>
          <p:cNvPr id="3" name="Inhaltsplatzhalter 2"/>
          <p:cNvSpPr>
            <a:spLocks noGrp="1"/>
          </p:cNvSpPr>
          <p:nvPr>
            <p:ph idx="13"/>
          </p:nvPr>
        </p:nvSpPr>
        <p:spPr/>
        <p:txBody>
          <a:bodyPr>
            <a:noAutofit/>
          </a:bodyPr>
          <a:lstStyle/>
          <a:p>
            <a:r>
              <a:rPr lang="de-DE" sz="1200" dirty="0"/>
              <a:t>Wenn Deine Karte geschrieben ist, hilft Dir das Feedback Deines Teams und vor allem Deiner </a:t>
            </a:r>
            <a:r>
              <a:rPr lang="de-DE" sz="1200" dirty="0" err="1"/>
              <a:t>Zertifizierer</a:t>
            </a:r>
            <a:r>
              <a:rPr lang="de-DE" sz="1200" dirty="0"/>
              <a:t> enorm um Deine Karte auf Verständlichkeit und Logik zu prüfen.</a:t>
            </a:r>
          </a:p>
          <a:p>
            <a:r>
              <a:rPr lang="de-DE" sz="1200" dirty="0"/>
              <a:t>Wenn Du ein Programm findest (wie z.B. Word), das Textmarkierungen zulässt und Kommentare direkt im Text eingepflegt werden können, hast Du eine sehr präzise Möglichkeit Feedback einzuholen und Deinen Text zu überarbeiten. </a:t>
            </a:r>
          </a:p>
          <a:p>
            <a:r>
              <a:rPr lang="de-DE" sz="1200" dirty="0"/>
              <a:t>Je mehr Feedback umso besser und umso mehr entspricht Dein Training, dem, was Dein Team unterstützen kann und will. Personen, die Dich zertifizieren, bekommen dadurch ebenfalls einen tieferen Einblick in Dein Training. </a:t>
            </a:r>
          </a:p>
          <a:p>
            <a:r>
              <a:rPr lang="de-DE" sz="1200" dirty="0"/>
              <a:t>Es ist sinnvoll die Rezensionen Deiner </a:t>
            </a:r>
            <a:r>
              <a:rPr lang="de-DE" sz="1200" dirty="0" err="1"/>
              <a:t>Zertifizierer</a:t>
            </a:r>
            <a:r>
              <a:rPr lang="de-DE" sz="1200" dirty="0"/>
              <a:t> vor dem Abschlussgespräch Deines </a:t>
            </a:r>
            <a:r>
              <a:rPr lang="de-DE" sz="1200" dirty="0" err="1"/>
              <a:t>Moves</a:t>
            </a:r>
            <a:r>
              <a:rPr lang="de-DE" sz="1200" dirty="0"/>
              <a:t> einzufordern. So sind alle auf dem aktuellsten Stand.</a:t>
            </a:r>
          </a:p>
          <a:p>
            <a:r>
              <a:rPr lang="de-DE" sz="1200" dirty="0"/>
              <a:t>Am Ende bleibst Du aber der Autor der Karte. Fühle Dich nicht verpflichtet allen Rezensionen 100% gerecht zu werden, sondern nimm sie als Perspektiven, die Deine Karte verbessern. Arbeite das ein, was Du als gute Idee empfindest und frage nach, wenn Du nicht verstehst, warum etwas auf Widerstand gestoßen ist.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Trainiere diese Karte (insgesamt 2 Mal) direkt als Folgekarte nach TRC 07. Somit erlebst Du diesen Move in zwei verschiedenen Varianten.</a:t>
            </a:r>
          </a:p>
          <a:p>
            <a:r>
              <a:rPr lang="de-DE" dirty="0"/>
              <a:t>Für jede Variante (also für jede Erstellung einer Trainingskarte) hast du 2 Wochen Zeit, also insgesamt 4 Wochen. Natürlich kannst Du auch gleich 2 Trainingskarten parallel entstehen lassen und diese Karte zusammen mit den anderen Karten verschränkt innerhalb von 2 Wochen erledigen.</a:t>
            </a:r>
          </a:p>
          <a:p>
            <a:r>
              <a:rPr lang="de-DE" dirty="0"/>
              <a:t>Hole Dir insgesamt 2 Mal Feedback zu Deiner fertigen Trainingskarte.</a:t>
            </a:r>
          </a:p>
          <a:p>
            <a:r>
              <a:rPr lang="de-DE" dirty="0"/>
              <a:t>Arbeite die Rezensionen ein und lass Dich zertifizierten, wenn Du 2 Trainingskarten </a:t>
            </a:r>
            <a:br>
              <a:rPr lang="de-DE" dirty="0"/>
            </a:br>
            <a:r>
              <a:rPr lang="de-DE" dirty="0"/>
              <a:t>geschrieben und innerhalb </a:t>
            </a:r>
            <a:r>
              <a:rPr lang="de-DE"/>
              <a:t>Deines Teams veröffentlicht</a:t>
            </a:r>
            <a:r>
              <a:rPr lang="de-DE" dirty="0"/>
              <a:t> </a:t>
            </a:r>
            <a:r>
              <a:rPr lang="de-DE"/>
              <a:t>hast</a:t>
            </a:r>
            <a:r>
              <a:rPr lang="de-DE" dirty="0"/>
              <a:t>.</a:t>
            </a:r>
          </a:p>
        </p:txBody>
      </p:sp>
      <p:sp>
        <p:nvSpPr>
          <p:cNvPr id="3" name="Shape 7">
            <a:extLst>
              <a:ext uri="{FF2B5EF4-FFF2-40B4-BE49-F238E27FC236}">
                <a16:creationId xmlns:a16="http://schemas.microsoft.com/office/drawing/2014/main" id="{A96CA831-43F6-CF12-B28E-3389F20963C5}"/>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43A1AE04-B3FA-511B-8DF0-2B8AF1BA6148}"/>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329</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REZENSION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34</cp:revision>
  <cp:lastPrinted>2015-03-26T09:33:33Z</cp:lastPrinted>
  <dcterms:created xsi:type="dcterms:W3CDTF">2015-03-26T08:30:55Z</dcterms:created>
  <dcterms:modified xsi:type="dcterms:W3CDTF">2023-07-25T16:45:40Z</dcterms:modified>
</cp:coreProperties>
</file>