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B704224-73A3-9DBD-1873-E262203BCAE0}"/>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CEDB8F7-5B63-AA43-2EF3-7738B927D6F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EINFANGEN</a:t>
            </a:r>
          </a:p>
        </p:txBody>
      </p:sp>
      <p:sp>
        <p:nvSpPr>
          <p:cNvPr id="3" name="Inhaltsplatzhalter 2"/>
          <p:cNvSpPr>
            <a:spLocks noGrp="1"/>
          </p:cNvSpPr>
          <p:nvPr>
            <p:ph idx="13"/>
          </p:nvPr>
        </p:nvSpPr>
        <p:spPr/>
        <p:txBody>
          <a:bodyPr>
            <a:noAutofit/>
          </a:bodyPr>
          <a:lstStyle/>
          <a:p>
            <a:r>
              <a:rPr lang="de-DE" dirty="0"/>
              <a:t>Jeder hat Ideen. Sie müssen oftmals nur freigelegt werden. Sie aufzuschreiben hilft dabei Ideen auszuhärten und wirklich werden zu lassen. </a:t>
            </a:r>
          </a:p>
          <a:p>
            <a:r>
              <a:rPr lang="de-DE" dirty="0"/>
              <a:t>Eine Möglichkeit, für einen physischen Ort ist eine Ideenwand oder ein Ideenbuch. Virtuell können Ideen in diversen Apps gesammelt werden. Wichtig ist dabei, dass der Platz für die Ideen, einen zentralen Platz im Alltag einnehmen kann, z.B. in der Handtasche oder in einem Zimmer, in dem Du oft bist. </a:t>
            </a:r>
          </a:p>
          <a:p>
            <a:r>
              <a:rPr lang="de-DE" dirty="0"/>
              <a:t>Wenn Du Deine Ideen an einer Wand visualisieren möchtest, ist es praktisch einen Teil der Wand (z.B. Post </a:t>
            </a:r>
            <a:r>
              <a:rPr lang="de-DE" dirty="0" err="1"/>
              <a:t>Its</a:t>
            </a:r>
            <a:r>
              <a:rPr lang="de-DE" dirty="0"/>
              <a:t>) immer dabei zu haben. Ideen können schnell verfliegen. Man sollte sie zu jeder Zeit schnell einfangen können.</a:t>
            </a:r>
          </a:p>
          <a:p>
            <a:r>
              <a:rPr lang="de-DE" dirty="0"/>
              <a:t>Vorbild für diesen Platz ist das Backlog aus der Softwareentwicklung (siehe auch SCR 10). Es soll hier als Container für Ideen verwendet werden. </a:t>
            </a:r>
          </a:p>
          <a:p>
            <a:r>
              <a:rPr lang="de-DE" dirty="0"/>
              <a:t>Dein Ideen-Backlog kannst Du immer wieder durch Brainstorming speisen. Bei dieser Technik ist es wichtig, Dir vorher eine konkrete Fragestellung zu überlegen und so viele Ideen wie möglich zuzulassen, weil Du ohne Bewertung auch den wildesten Ideen Platz gibst.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Bestimme einen physischen Ort für Deine Ideen, an dem du oft bist, oder wähle ein Medium das du mit dir nehmen kannst.</a:t>
            </a:r>
          </a:p>
          <a:p>
            <a:r>
              <a:rPr lang="de-DE" dirty="0"/>
              <a:t>Erweitere Dein Ideenmedium in 2 Wochen mit 8 Notizen. Wenn Dir keine neuen Ideen einfallen, fülle den freien Platz mit Informationen, z. B. zu was Du Ideen haben möchtest, oder welche Ideen es dazu bereits gibt.</a:t>
            </a:r>
          </a:p>
          <a:p>
            <a:r>
              <a:rPr lang="de-DE"/>
              <a:t>Zeige Dein </a:t>
            </a:r>
            <a:r>
              <a:rPr lang="de-DE" dirty="0"/>
              <a:t>Material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276</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EINFANGEN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39</cp:revision>
  <cp:lastPrinted>2015-03-26T09:33:33Z</cp:lastPrinted>
  <dcterms:created xsi:type="dcterms:W3CDTF">2015-03-26T08:30:55Z</dcterms:created>
  <dcterms:modified xsi:type="dcterms:W3CDTF">2023-07-27T10:29:56Z</dcterms:modified>
</cp:coreProperties>
</file>