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488" y="-104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 smtClean="0"/>
              <a:t>TITEL HINZUFÜGEN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12.10.15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12.10.15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XXX 00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27025"/>
            <a:ext cx="4612406" cy="461665"/>
          </a:xfrm>
        </p:spPr>
        <p:txBody>
          <a:bodyPr/>
          <a:lstStyle/>
          <a:p>
            <a:r>
              <a:rPr lang="de-DE" b="1" dirty="0" smtClean="0">
                <a:latin typeface="Avenir Heavy"/>
                <a:cs typeface="Avenir Heavy"/>
              </a:rPr>
              <a:t>TITEL</a:t>
            </a:r>
            <a:r>
              <a:rPr lang="de-DE" dirty="0" smtClean="0"/>
              <a:t> DER KARTE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Hier steht der Einführungstext, der Dich an Dein Training heranführt.</a:t>
            </a:r>
          </a:p>
          <a:p>
            <a:pPr marL="0" indent="0">
              <a:buNone/>
            </a:pPr>
            <a:endParaRPr lang="de-DE" sz="1400" dirty="0" smtClean="0"/>
          </a:p>
          <a:p>
            <a:r>
              <a:rPr lang="de-DE" sz="1400" dirty="0" smtClean="0"/>
              <a:t>Es werden Hintergründe erklärt und Quellen zitiert, woher diese Trainingsidee stammt und warum sie sinnig sein soll.</a:t>
            </a:r>
            <a:endParaRPr lang="de-DE" sz="14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192733" y="1015216"/>
            <a:ext cx="5293995" cy="467477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NAME DES AUTORS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3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 smtClean="0"/>
              <a:t>In klaren Handlungsanweisungen </a:t>
            </a:r>
            <a:r>
              <a:rPr lang="de-DE" sz="1400" dirty="0" smtClean="0"/>
              <a:t>und mit genauen Zahlen über Zeitraum und Anzahl der Wiederholungen w</a:t>
            </a:r>
            <a:r>
              <a:rPr lang="de-DE" sz="1400" dirty="0" smtClean="0"/>
              <a:t>ird ein handfestes Training definiert, das ein zu eins umgesetzt werden kann.</a:t>
            </a:r>
          </a:p>
          <a:p>
            <a:r>
              <a:rPr lang="de-DE" sz="1400" dirty="0" smtClean="0"/>
              <a:t>Das Icon rechts unten zeigt an, auf welchem Level </a:t>
            </a:r>
            <a:br>
              <a:rPr lang="de-DE" sz="1400" dirty="0" smtClean="0"/>
            </a:br>
            <a:r>
              <a:rPr lang="de-DE" sz="1400" dirty="0" smtClean="0"/>
              <a:t>diese Karte trainiert wird. Die Baseballkappe hier</a:t>
            </a:r>
            <a:br>
              <a:rPr lang="de-DE" sz="1400" dirty="0" smtClean="0"/>
            </a:br>
            <a:r>
              <a:rPr lang="de-DE" sz="1400" dirty="0" smtClean="0"/>
              <a:t> bedeutet „</a:t>
            </a:r>
            <a:r>
              <a:rPr lang="de-DE" sz="1400" dirty="0" err="1" smtClean="0"/>
              <a:t>Apprentice</a:t>
            </a:r>
            <a:r>
              <a:rPr lang="de-DE" sz="1400" dirty="0" smtClean="0"/>
              <a:t>“.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ger_apprentice_training_card_template_mm.potx</Template>
  <TotalTime>0</TotalTime>
  <Words>74</Words>
  <Application>Microsoft Macintosh PowerPoint</Application>
  <PresentationFormat>Benutzerdefiniert</PresentationFormat>
  <Paragraphs>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ger_apprentice_training_card_template_mm</vt:lpstr>
      <vt:lpstr>TITEL DER KARTE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29</cp:revision>
  <cp:lastPrinted>2015-03-26T09:33:33Z</cp:lastPrinted>
  <dcterms:created xsi:type="dcterms:W3CDTF">2015-03-26T08:30:55Z</dcterms:created>
  <dcterms:modified xsi:type="dcterms:W3CDTF">2015-10-12T16:45:14Z</dcterms:modified>
</cp:coreProperties>
</file>