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688" y="-104"/>
      </p:cViewPr>
      <p:guideLst>
        <p:guide orient="horz" pos="632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166812" y="889141"/>
            <a:ext cx="5533296" cy="419697"/>
          </a:xfrm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166812" y="1188878"/>
            <a:ext cx="5293998" cy="420302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01.03.16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01.03.16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01.03.16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Update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691448"/>
            <a:ext cx="6265862" cy="3502025"/>
          </a:xfrm>
        </p:spPr>
        <p:txBody>
          <a:bodyPr>
            <a:normAutofit fontScale="92500" lnSpcReduction="20000"/>
          </a:bodyPr>
          <a:lstStyle/>
          <a:p>
            <a:r>
              <a:rPr lang="de-DE" sz="1200" dirty="0"/>
              <a:t>Ergebnisse aus Teamdiskussionen oder Workshops müssen nicht in Stein </a:t>
            </a:r>
            <a:r>
              <a:rPr lang="de-DE" sz="1200" dirty="0" smtClean="0"/>
              <a:t>gemeißelt </a:t>
            </a:r>
            <a:r>
              <a:rPr lang="de-DE" sz="1200" dirty="0"/>
              <a:t>werden. Oft ist es so, dass durch die Auseinandersetzung etwas in Dir nachwirkt, was Dir zum Zeitpunkt der Diskussion gar nicht klar war. </a:t>
            </a:r>
          </a:p>
          <a:p>
            <a:r>
              <a:rPr lang="de-DE" sz="1200" dirty="0"/>
              <a:t>Auch Ideen und Aspekte, die Dir und Deinen Teamkollegen im Nachgang einfallen, sind wichtig und helfen, das Ergebnis valider zu machen. </a:t>
            </a:r>
          </a:p>
          <a:p>
            <a:r>
              <a:rPr lang="de-DE" sz="1200" dirty="0"/>
              <a:t>Damit Eure Diskussion aktuell bleibt, sollten alle Argumente, die im Nachhinein auftauchen, mit einer Brain Snake </a:t>
            </a:r>
            <a:r>
              <a:rPr lang="de-DE" sz="1200" dirty="0" smtClean="0"/>
              <a:t>(IDE 04) oder </a:t>
            </a:r>
            <a:r>
              <a:rPr lang="de-DE" sz="1200" dirty="0"/>
              <a:t>einer Drain Snake </a:t>
            </a:r>
            <a:r>
              <a:rPr lang="de-DE" sz="1200" dirty="0" smtClean="0"/>
              <a:t>(IDE 10) eingefangen </a:t>
            </a:r>
            <a:r>
              <a:rPr lang="de-DE" sz="1200" dirty="0"/>
              <a:t>werden. </a:t>
            </a:r>
          </a:p>
          <a:p>
            <a:r>
              <a:rPr lang="de-DE" sz="1200" dirty="0"/>
              <a:t>Das Team kommt dann zu einem kurzen Team-Update zusammen und bespricht alle Änderungen, die sich in der Zwischenzeit ergeben haben und arbeitet die Ergebnisse ein, so dass das Artefakt den aktuellen Stand des Teams wiedergibt. </a:t>
            </a:r>
          </a:p>
          <a:p>
            <a:r>
              <a:rPr lang="de-DE" sz="1200" dirty="0"/>
              <a:t>Das aktualisierte Artefakt ist dann der Ausgangspunkt für die weitere Arbeit bzw. den nächsten Workshop. </a:t>
            </a:r>
          </a:p>
          <a:p>
            <a:r>
              <a:rPr lang="de-DE" sz="1200" dirty="0"/>
              <a:t>Das kann beispielsweise auch im Rahmen eines </a:t>
            </a:r>
            <a:r>
              <a:rPr lang="de-DE" sz="1200" dirty="0" err="1"/>
              <a:t>Standups</a:t>
            </a:r>
            <a:r>
              <a:rPr lang="de-DE" sz="1200" dirty="0"/>
              <a:t> oder im Anschluss geschehen. </a:t>
            </a:r>
          </a:p>
          <a:p>
            <a:r>
              <a:rPr lang="de-DE" sz="1200" dirty="0"/>
              <a:t>Ihr könnt Euch dazu beispielsweise vor Eurem Teamboard treffen, an dem Euer Artefakt hängt, um dort zu diskutieren. </a:t>
            </a:r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/>
              <a:t>Für eine Teamzertifizierung ist es notwendig, dass ihr Euch als Team </a:t>
            </a:r>
            <a:r>
              <a:rPr lang="de-DE" sz="1100" dirty="0" smtClean="0"/>
              <a:t>zwei </a:t>
            </a:r>
            <a:r>
              <a:rPr lang="de-DE" sz="1100" dirty="0"/>
              <a:t>Mal in der Woche trefft, um die Argumente zu besprechen. </a:t>
            </a:r>
          </a:p>
          <a:p>
            <a:r>
              <a:rPr lang="de-DE" sz="1100" dirty="0"/>
              <a:t>Wenn sich seither </a:t>
            </a:r>
            <a:r>
              <a:rPr lang="de-DE" sz="1100" dirty="0" smtClean="0"/>
              <a:t>z.B. durch </a:t>
            </a:r>
            <a:r>
              <a:rPr lang="de-DE" sz="1100" dirty="0"/>
              <a:t>die Brain </a:t>
            </a:r>
            <a:r>
              <a:rPr lang="de-DE" sz="1100" dirty="0" err="1" smtClean="0"/>
              <a:t>Snake</a:t>
            </a:r>
            <a:r>
              <a:rPr lang="de-DE" sz="1100" dirty="0" smtClean="0"/>
              <a:t> (IDE 04) oder die Drain </a:t>
            </a:r>
            <a:r>
              <a:rPr lang="de-DE" sz="1100" dirty="0" err="1" smtClean="0"/>
              <a:t>Snake</a:t>
            </a:r>
            <a:r>
              <a:rPr lang="de-DE" sz="1100" dirty="0" smtClean="0"/>
              <a:t> </a:t>
            </a:r>
            <a:r>
              <a:rPr lang="de-DE" sz="1100" smtClean="0"/>
              <a:t>(IDE 10) neue </a:t>
            </a:r>
            <a:r>
              <a:rPr lang="de-DE" sz="1100" dirty="0"/>
              <a:t>Aspekte für </a:t>
            </a:r>
            <a:r>
              <a:rPr lang="de-DE" sz="1100"/>
              <a:t>das </a:t>
            </a:r>
            <a:r>
              <a:rPr lang="de-DE" sz="1100" smtClean="0"/>
              <a:t>Workshop</a:t>
            </a:r>
            <a:r>
              <a:rPr lang="de-DE" sz="1100" dirty="0"/>
              <a:t>- oder </a:t>
            </a:r>
            <a:r>
              <a:rPr lang="de-DE" sz="1100" dirty="0" err="1"/>
              <a:t>Meetingergebnis</a:t>
            </a:r>
            <a:r>
              <a:rPr lang="de-DE" sz="1100" dirty="0"/>
              <a:t> ergeben haben, arbeitet sie ein.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252</Words>
  <Application>Microsoft Macintosh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Team Update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21</cp:revision>
  <dcterms:modified xsi:type="dcterms:W3CDTF">2016-03-01T11:53:27Z</dcterms:modified>
</cp:coreProperties>
</file>