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280" y="-112"/>
      </p:cViewPr>
      <p:guideLst>
        <p:guide orient="horz" pos="660"/>
        <p:guide pos="13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65764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13.08.15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13.08.15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66813" y="688516"/>
            <a:ext cx="4612406" cy="461665"/>
          </a:xfrm>
        </p:spPr>
        <p:txBody>
          <a:bodyPr/>
          <a:lstStyle/>
          <a:p>
            <a:r>
              <a:rPr lang="de-DE" dirty="0" smtClean="0"/>
              <a:t>WAS PASST </a:t>
            </a:r>
            <a:r>
              <a:rPr lang="de-DE" dirty="0" smtClean="0">
                <a:latin typeface="Avenir Light"/>
                <a:cs typeface="Avenir Light"/>
              </a:rPr>
              <a:t>IN EINE TOMATE?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 smtClean="0"/>
              <a:t>Erfolgreiches Zeitmanagement braucht eine Wahrnehmung, was Du den ganzen Tag tust und </a:t>
            </a:r>
            <a:r>
              <a:rPr lang="de-DE" sz="1100" dirty="0" err="1" smtClean="0"/>
              <a:t>wieviel</a:t>
            </a:r>
            <a:r>
              <a:rPr lang="de-DE" sz="1100" dirty="0" smtClean="0"/>
              <a:t> Zeit es </a:t>
            </a:r>
            <a:r>
              <a:rPr lang="de-DE" sz="1100" dirty="0" smtClean="0"/>
              <a:t>kostet.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 smtClean="0"/>
              <a:t>Um </a:t>
            </a:r>
            <a:r>
              <a:rPr lang="de-DE" sz="1100" dirty="0" smtClean="0"/>
              <a:t>Deine</a:t>
            </a:r>
            <a:r>
              <a:rPr lang="de-DE" sz="1100" dirty="0" smtClean="0"/>
              <a:t> </a:t>
            </a:r>
            <a:r>
              <a:rPr lang="de-DE" sz="1100" dirty="0" smtClean="0"/>
              <a:t>Wahrnehmung zu schulen, </a:t>
            </a:r>
            <a:r>
              <a:rPr lang="de-DE" sz="1100" dirty="0" smtClean="0"/>
              <a:t>kannst </a:t>
            </a:r>
            <a:r>
              <a:rPr lang="de-DE" sz="1100" dirty="0" smtClean="0"/>
              <a:t>Du </a:t>
            </a:r>
            <a:r>
              <a:rPr lang="de-DE" sz="1100" dirty="0" smtClean="0"/>
              <a:t>beginnen </a:t>
            </a:r>
            <a:r>
              <a:rPr lang="de-DE" sz="1100" dirty="0" smtClean="0"/>
              <a:t>Dir ein konkretes Zeitfenster zu setzen um herauszufinden, was Du in dieser Zeit alles schaffen kannst.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 smtClean="0"/>
              <a:t>Einen</a:t>
            </a:r>
            <a:r>
              <a:rPr lang="de-DE" sz="1100" dirty="0"/>
              <a:t> </a:t>
            </a:r>
            <a:r>
              <a:rPr lang="de-DE" sz="1100" dirty="0" err="1"/>
              <a:t>Timer</a:t>
            </a:r>
            <a:r>
              <a:rPr lang="de-DE" sz="1100" dirty="0"/>
              <a:t> </a:t>
            </a:r>
            <a:r>
              <a:rPr lang="de-DE" sz="1100" dirty="0" smtClean="0"/>
              <a:t>zu stellen, </a:t>
            </a:r>
            <a:r>
              <a:rPr lang="de-DE" sz="1100" dirty="0"/>
              <a:t>der </a:t>
            </a:r>
            <a:r>
              <a:rPr lang="de-DE" sz="1100" dirty="0" smtClean="0"/>
              <a:t>Dir </a:t>
            </a:r>
            <a:r>
              <a:rPr lang="de-DE" sz="1100" dirty="0"/>
              <a:t>ein Signal gibt, </a:t>
            </a:r>
            <a:r>
              <a:rPr lang="de-DE" sz="1100" dirty="0" smtClean="0"/>
              <a:t>wann Dein Zeitfenster </a:t>
            </a:r>
            <a:r>
              <a:rPr lang="de-DE" sz="1100" dirty="0"/>
              <a:t>vorüber ist</a:t>
            </a:r>
            <a:r>
              <a:rPr lang="de-DE" sz="1100" dirty="0" smtClean="0"/>
              <a:t>, hilft Dein Training messbar zu machen.</a:t>
            </a:r>
          </a:p>
          <a:p>
            <a:r>
              <a:rPr lang="de-DE" sz="1100" dirty="0"/>
              <a:t>Ein Zeitfenster kann 5 oder 10 Minuten dauern. 25 Minuten haben sich bei kopflastigen Arbeiten wie Lernen oder Musizieren als guter Einstieg bewährt, bevor die Konzentration nachlässt.</a:t>
            </a:r>
          </a:p>
          <a:p>
            <a:r>
              <a:rPr lang="de-DE" sz="1100" dirty="0"/>
              <a:t>Es geht in Deinen Zeitfenstern nicht darum, so schnell wie möglich zu arbeiten, sondern herauszufinden, was Du alles in einem bequemen Tempo schaffen kannst.</a:t>
            </a:r>
          </a:p>
          <a:p>
            <a:r>
              <a:rPr lang="de-DE" sz="1100" dirty="0"/>
              <a:t>Francesco </a:t>
            </a:r>
            <a:r>
              <a:rPr lang="de-DE" sz="1100" dirty="0" err="1"/>
              <a:t>Cirillo</a:t>
            </a:r>
            <a:r>
              <a:rPr lang="de-DE" sz="1100" dirty="0"/>
              <a:t>, der Erfinder der </a:t>
            </a:r>
            <a:r>
              <a:rPr lang="de-DE" sz="1100" dirty="0" err="1"/>
              <a:t>Pomodoro</a:t>
            </a:r>
            <a:r>
              <a:rPr lang="de-DE" sz="1100" dirty="0"/>
              <a:t> Technique®1, nennt diese Zeitfenster „Tomaten“. Dabei geht er von 25 Minuten aus, denen eine 5 minütige Pause folgt.</a:t>
            </a:r>
            <a:endParaRPr lang="de-DE" sz="1100" dirty="0"/>
          </a:p>
        </p:txBody>
      </p:sp>
      <p:sp>
        <p:nvSpPr>
          <p:cNvPr id="4" name="Textfeld 3"/>
          <p:cNvSpPr txBox="1"/>
          <p:nvPr/>
        </p:nvSpPr>
        <p:spPr>
          <a:xfrm>
            <a:off x="5201920" y="4686515"/>
            <a:ext cx="170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rgbClr val="5D5E5F"/>
                </a:solidFill>
                <a:latin typeface="Avenir Light"/>
                <a:cs typeface="Avenir Light"/>
              </a:rPr>
              <a:t>www.pomodorotechnique.com</a:t>
            </a:r>
            <a:r>
              <a:rPr lang="de-DE" sz="800" dirty="0" smtClean="0">
                <a:solidFill>
                  <a:srgbClr val="5D5E5F"/>
                </a:solidFill>
                <a:latin typeface="Avenir Light"/>
                <a:cs typeface="Avenir Light"/>
              </a:rPr>
              <a:t> </a:t>
            </a:r>
            <a:endParaRPr lang="de-DE" sz="800" dirty="0">
              <a:solidFill>
                <a:srgbClr val="5D5E5F"/>
              </a:solidFill>
              <a:latin typeface="Avenir Light"/>
              <a:cs typeface="Avenir Light"/>
            </a:endParaRPr>
          </a:p>
          <a:p>
            <a:endParaRPr lang="de-DE" sz="800" dirty="0">
              <a:latin typeface="Avenir Light"/>
              <a:cs typeface="Avenir Ligh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145318" y="4658496"/>
            <a:ext cx="2203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dirty="0" smtClean="0">
                <a:solidFill>
                  <a:schemeClr val="bg1">
                    <a:lumMod val="50000"/>
                  </a:schemeClr>
                </a:solidFill>
                <a:latin typeface="Avenir Book"/>
                <a:cs typeface="Avenir Book"/>
              </a:rPr>
              <a:t>1</a:t>
            </a:r>
            <a:endParaRPr lang="de-DE" sz="500" dirty="0">
              <a:solidFill>
                <a:schemeClr val="bg1">
                  <a:lumMod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100" dirty="0" smtClean="0"/>
              <a:t>Nimm Dir für den Anfang die von Francesco </a:t>
            </a:r>
            <a:r>
              <a:rPr lang="de-DE" sz="1100" dirty="0" err="1" smtClean="0"/>
              <a:t>Cirillio</a:t>
            </a:r>
            <a:r>
              <a:rPr lang="de-DE" sz="1100" dirty="0" smtClean="0"/>
              <a:t> vorgeschlagene Zeitspanne von 25 Minuten. Stelle Dir einen </a:t>
            </a:r>
            <a:r>
              <a:rPr lang="de-DE" sz="1100" dirty="0" err="1" smtClean="0"/>
              <a:t>Timer</a:t>
            </a:r>
            <a:r>
              <a:rPr lang="de-DE" sz="1100" dirty="0" smtClean="0"/>
              <a:t>, übe oder arbeite das, was gerade bei Dir anliegt. </a:t>
            </a:r>
            <a:r>
              <a:rPr lang="de-DE" sz="1100" smtClean="0"/>
              <a:t>Notiere </a:t>
            </a:r>
            <a:r>
              <a:rPr lang="de-DE" sz="1100" smtClean="0"/>
              <a:t>Dir, </a:t>
            </a:r>
            <a:r>
              <a:rPr lang="de-DE" sz="1100" dirty="0" smtClean="0"/>
              <a:t>nachdem der Wecker geklingelt </a:t>
            </a:r>
            <a:r>
              <a:rPr lang="de-DE" sz="1100" dirty="0" smtClean="0"/>
              <a:t>hat</a:t>
            </a:r>
            <a:r>
              <a:rPr lang="de-DE" sz="1100" smtClean="0"/>
              <a:t>, was </a:t>
            </a:r>
            <a:r>
              <a:rPr lang="de-DE" sz="1100" dirty="0" smtClean="0"/>
              <a:t>Du geschafft hast.</a:t>
            </a:r>
          </a:p>
          <a:p>
            <a:r>
              <a:rPr lang="de-DE" sz="1100" dirty="0" smtClean="0"/>
              <a:t>Für die Zertifizierung dieses </a:t>
            </a:r>
            <a:r>
              <a:rPr lang="de-DE" sz="1100" dirty="0" err="1" smtClean="0"/>
              <a:t>Moves</a:t>
            </a:r>
            <a:r>
              <a:rPr lang="de-DE" sz="1100" dirty="0" smtClean="0"/>
              <a:t> brauchst Du in </a:t>
            </a:r>
            <a:r>
              <a:rPr lang="de-DE" sz="1100" dirty="0"/>
              <a:t>2</a:t>
            </a:r>
            <a:r>
              <a:rPr lang="de-DE" sz="1100" dirty="0" smtClean="0"/>
              <a:t> </a:t>
            </a:r>
            <a:r>
              <a:rPr lang="de-DE" sz="1100" dirty="0" smtClean="0"/>
              <a:t>Wochen 8 Durchführungen dieser Zeitfenster.</a:t>
            </a:r>
          </a:p>
          <a:p>
            <a:r>
              <a:rPr lang="de-DE" sz="1100" dirty="0" smtClean="0"/>
              <a:t>Teile Deine Dokumentation mit Deinem Team und lass </a:t>
            </a:r>
            <a:r>
              <a:rPr lang="de-DE" sz="1100" dirty="0" smtClean="0"/>
              <a:t>Dir</a:t>
            </a:r>
            <a:r>
              <a:rPr lang="de-DE" sz="1100" dirty="0" smtClean="0"/>
              <a:t> </a:t>
            </a:r>
            <a:r>
              <a:rPr lang="de-DE" sz="1100" dirty="0" smtClean="0"/>
              <a:t>Deine </a:t>
            </a:r>
            <a:r>
              <a:rPr lang="de-DE" sz="1100" dirty="0" smtClean="0"/>
              <a:t>Ergebnisse </a:t>
            </a:r>
            <a:r>
              <a:rPr lang="de-DE" sz="1100" dirty="0" smtClean="0"/>
              <a:t>unterschreiben.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232158692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127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WAS PASST IN EINE TOMATE?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35</cp:revision>
  <cp:lastPrinted>2015-03-26T09:33:33Z</cp:lastPrinted>
  <dcterms:created xsi:type="dcterms:W3CDTF">2015-03-26T08:30:55Z</dcterms:created>
  <dcterms:modified xsi:type="dcterms:W3CDTF">2015-08-13T14:28:37Z</dcterms:modified>
</cp:coreProperties>
</file>