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33" d="100"/>
          <a:sy n="133" d="100"/>
        </p:scale>
        <p:origin x="1696" y="184"/>
      </p:cViewPr>
      <p:guideLst>
        <p:guide orient="horz" pos="65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5" name="Shape 7"/>
          <p:cNvSpPr/>
          <p:nvPr userDrawn="1"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feld 6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19.07.23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19.07.23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19.07.23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SCR</a:t>
            </a:r>
            <a:r>
              <a:rPr lang="de-DE" sz="1050" b="1" baseline="0" dirty="0">
                <a:solidFill>
                  <a:schemeClr val="bg1"/>
                </a:solidFill>
                <a:latin typeface="Avenir Heavy"/>
                <a:cs typeface="Avenir Heavy"/>
              </a:rPr>
              <a:t> 1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3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DAS SPRINT</a:t>
            </a:r>
            <a:r>
              <a:rPr lang="de-DE" dirty="0"/>
              <a:t>BACKLOG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de-DE" sz="1200" dirty="0"/>
              <a:t>Im Softwareframework "</a:t>
            </a:r>
            <a:r>
              <a:rPr lang="de-DE" sz="1200" dirty="0" err="1"/>
              <a:t>Scrum</a:t>
            </a:r>
            <a:r>
              <a:rPr lang="de-DE" sz="1200" dirty="0"/>
              <a:t>" wird zwischen einem "</a:t>
            </a:r>
            <a:r>
              <a:rPr lang="de-DE" sz="1200" dirty="0" err="1"/>
              <a:t>Product</a:t>
            </a:r>
            <a:r>
              <a:rPr lang="de-DE" sz="1200" dirty="0"/>
              <a:t> Backlog" und einem "Sprint Backlog" unterschieden, wobei das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</a:t>
            </a:r>
            <a:r>
              <a:rPr lang="de-DE" sz="1200" dirty="0"/>
              <a:t> alle Aufgaben umfasst, die gerade aktuell sind und das Sprint </a:t>
            </a:r>
            <a:r>
              <a:rPr lang="de-DE" sz="1200" dirty="0" err="1"/>
              <a:t>Backlog</a:t>
            </a:r>
            <a:r>
              <a:rPr lang="de-DE" sz="1200" dirty="0"/>
              <a:t> nur die Aufgaben enthält, die man in einem festgesetzten Zeitfenster </a:t>
            </a:r>
            <a:r>
              <a:rPr lang="de-DE" sz="1200"/>
              <a:t>(1-4 Wochen</a:t>
            </a:r>
            <a:r>
              <a:rPr lang="de-DE" sz="1200" dirty="0"/>
              <a:t>) erledigen möchte.</a:t>
            </a:r>
          </a:p>
          <a:p>
            <a:r>
              <a:rPr lang="de-DE" sz="1200" dirty="0"/>
              <a:t>Das Sprint </a:t>
            </a:r>
            <a:r>
              <a:rPr lang="de-DE" sz="1200" dirty="0" err="1"/>
              <a:t>Backlog</a:t>
            </a:r>
            <a:r>
              <a:rPr lang="de-DE" sz="1200" dirty="0"/>
              <a:t> wird aus dem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</a:t>
            </a:r>
            <a:r>
              <a:rPr lang="de-DE" sz="1200" dirty="0"/>
              <a:t> gespeist, indem so viele Aufgaben vom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</a:t>
            </a:r>
            <a:r>
              <a:rPr lang="de-DE" sz="1200" dirty="0"/>
              <a:t> in das Sprint </a:t>
            </a:r>
            <a:r>
              <a:rPr lang="de-DE" sz="1200" dirty="0" err="1"/>
              <a:t>Backlog</a:t>
            </a:r>
            <a:r>
              <a:rPr lang="de-DE" sz="1200" dirty="0"/>
              <a:t> gepackt werden, solange man das Gefühl hat, dass es für die vorgesehene Zeitspanne locker zu schaffen ist.</a:t>
            </a:r>
          </a:p>
          <a:p>
            <a:r>
              <a:rPr lang="de-DE" sz="1200" dirty="0"/>
              <a:t>Die erste Aufgabe, die Dir zu viel erscheint, solltest Du schon nicht mehr in Dein Sprint </a:t>
            </a:r>
            <a:r>
              <a:rPr lang="de-DE" sz="1200" dirty="0" err="1"/>
              <a:t>Backlog</a:t>
            </a:r>
            <a:r>
              <a:rPr lang="de-DE" sz="1200" dirty="0"/>
              <a:t> mit aufnehmen.</a:t>
            </a:r>
          </a:p>
          <a:p>
            <a:r>
              <a:rPr lang="de-DE" sz="1200" dirty="0"/>
              <a:t>Die Priorisierung des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Backlogs</a:t>
            </a:r>
            <a:r>
              <a:rPr lang="de-DE" sz="1200" dirty="0"/>
              <a:t> bleibt auch im Sprint </a:t>
            </a:r>
            <a:r>
              <a:rPr lang="de-DE" sz="1200" dirty="0" err="1"/>
              <a:t>Backlog</a:t>
            </a:r>
            <a:r>
              <a:rPr lang="de-DE" sz="1200" dirty="0"/>
              <a:t> erhalten, denn die hoch priorisierten Aufgaben wandern der Reihe nach von oben her ins Sprint </a:t>
            </a:r>
            <a:r>
              <a:rPr lang="de-DE" sz="1200" dirty="0" err="1"/>
              <a:t>Backlog</a:t>
            </a:r>
            <a:r>
              <a:rPr lang="de-DE" sz="1200" dirty="0"/>
              <a:t>.</a:t>
            </a:r>
          </a:p>
          <a:p>
            <a:r>
              <a:rPr lang="de-DE" sz="1200" dirty="0"/>
              <a:t>Wenn nach Ablauf des Sprints bzw. des festgelegten Zeitfensters noch Aufgaben übrig bleiben, wandern die Aufgaben automatisch wieder zurück ins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</a:t>
            </a:r>
            <a:r>
              <a:rPr lang="de-DE" sz="1200" dirty="0"/>
              <a:t>, wobei die Priorisierung auch hier beibehalten wird.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Regina Brandhuber</a:t>
            </a:r>
          </a:p>
        </p:txBody>
      </p:sp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200" dirty="0"/>
              <a:t>Fülle in 2 Wochen 2 Mal Dein Sprint </a:t>
            </a:r>
            <a:r>
              <a:rPr lang="de-DE" sz="1200" dirty="0" err="1"/>
              <a:t>Backlog</a:t>
            </a:r>
            <a:r>
              <a:rPr lang="de-DE" sz="1200" dirty="0"/>
              <a:t> mit den wichtigsten Aufgaben aus deinem </a:t>
            </a:r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Backlog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800" dirty="0"/>
              <a:t> </a:t>
            </a:r>
            <a:endParaRPr lang="de-DE" sz="1200" dirty="0"/>
          </a:p>
          <a:p>
            <a:pPr>
              <a:lnSpc>
                <a:spcPct val="100000"/>
              </a:lnSpc>
            </a:pPr>
            <a:r>
              <a:rPr lang="de-DE" sz="1200" dirty="0"/>
              <a:t>Plane für jeden Sprint eine Woche als Zeitfenster.</a:t>
            </a:r>
            <a:br>
              <a:rPr lang="de-DE" sz="1200" dirty="0"/>
            </a:br>
            <a:r>
              <a:rPr lang="de-DE" sz="800" dirty="0"/>
              <a:t> </a:t>
            </a:r>
            <a:endParaRPr lang="de-DE" sz="1200" dirty="0"/>
          </a:p>
          <a:p>
            <a:pPr>
              <a:lnSpc>
                <a:spcPct val="100000"/>
              </a:lnSpc>
            </a:pPr>
            <a:r>
              <a:rPr lang="de-DE" sz="1200" dirty="0"/>
              <a:t>Dokumentiere Dein Sprint </a:t>
            </a:r>
            <a:r>
              <a:rPr lang="de-DE" sz="1200" dirty="0" err="1"/>
              <a:t>Backlog</a:t>
            </a:r>
            <a:r>
              <a:rPr lang="de-DE" sz="1200" dirty="0"/>
              <a:t> zu Beginn und am Ende des Sprints und zeige es Deinem Team, damit sie Dich zertifizieren.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235</Words>
  <Application>Microsoft Macintosh PowerPoint</Application>
  <PresentationFormat>Benutzerdefiniert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ger_apprentice_training_card_template_mm_cc</vt:lpstr>
      <vt:lpstr>DAS SPRINTBACKLOG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34</cp:revision>
  <cp:lastPrinted>2015-03-26T09:33:33Z</cp:lastPrinted>
  <dcterms:created xsi:type="dcterms:W3CDTF">2015-03-26T08:30:55Z</dcterms:created>
  <dcterms:modified xsi:type="dcterms:W3CDTF">2023-07-19T16:46:02Z</dcterms:modified>
</cp:coreProperties>
</file>