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2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09"/>
  </p:normalViewPr>
  <p:slideViewPr>
    <p:cSldViewPr snapToGrid="0" snapToObjects="1">
      <p:cViewPr varScale="1">
        <p:scale>
          <a:sx n="120" d="100"/>
          <a:sy n="120" d="100"/>
        </p:scale>
        <p:origin x="896" y="176"/>
      </p:cViewPr>
      <p:guideLst>
        <p:guide orient="horz" pos="652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 smtClean="0"/>
              <a:t>TITEL HINZUFÜGEN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  <p:sp>
        <p:nvSpPr>
          <p:cNvPr id="5" name="Shape 7"/>
          <p:cNvSpPr/>
          <p:nvPr userDrawn="1"/>
        </p:nvSpPr>
        <p:spPr>
          <a:xfrm>
            <a:off x="1683417" y="4952581"/>
            <a:ext cx="419601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feld 6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20.02.16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20.02.16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20.02.16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SCR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1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3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7178"/>
            <a:ext cx="5083886" cy="461665"/>
          </a:xfrm>
        </p:spPr>
        <p:txBody>
          <a:bodyPr/>
          <a:lstStyle/>
          <a:p>
            <a:r>
              <a:rPr lang="de-DE" dirty="0" smtClean="0">
                <a:latin typeface="Avenir Heavy"/>
                <a:cs typeface="Avenir Heavy"/>
              </a:rPr>
              <a:t>DAS SPRINT</a:t>
            </a:r>
            <a:r>
              <a:rPr lang="de-DE" dirty="0" smtClean="0"/>
              <a:t>BACKLOG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de-DE" sz="1200" dirty="0"/>
              <a:t>Im </a:t>
            </a:r>
            <a:r>
              <a:rPr lang="de-DE" sz="1200" dirty="0" smtClean="0"/>
              <a:t>Softwareframework </a:t>
            </a:r>
            <a:r>
              <a:rPr lang="de-DE" sz="1200" dirty="0"/>
              <a:t>"</a:t>
            </a:r>
            <a:r>
              <a:rPr lang="de-DE" sz="1200" dirty="0" err="1"/>
              <a:t>Scrum</a:t>
            </a:r>
            <a:r>
              <a:rPr lang="de-DE" sz="1200" dirty="0"/>
              <a:t>" </a:t>
            </a:r>
            <a:r>
              <a:rPr lang="de-DE" sz="1200" dirty="0" smtClean="0"/>
              <a:t>wird </a:t>
            </a:r>
            <a:r>
              <a:rPr lang="de-DE" sz="1200" dirty="0"/>
              <a:t>zwischen einem "</a:t>
            </a:r>
            <a:r>
              <a:rPr lang="de-DE" sz="1200" dirty="0" err="1"/>
              <a:t>Product</a:t>
            </a:r>
            <a:r>
              <a:rPr lang="de-DE" sz="1200" dirty="0"/>
              <a:t> </a:t>
            </a:r>
            <a:r>
              <a:rPr lang="de-DE" sz="1200" dirty="0" err="1"/>
              <a:t>Backlog</a:t>
            </a:r>
            <a:r>
              <a:rPr lang="de-DE" sz="1200" dirty="0"/>
              <a:t>" und einem "Sprint </a:t>
            </a:r>
            <a:r>
              <a:rPr lang="de-DE" sz="1200" dirty="0" err="1"/>
              <a:t>Backlog</a:t>
            </a:r>
            <a:r>
              <a:rPr lang="de-DE" sz="1200" dirty="0"/>
              <a:t>" unterschieden, wobei das </a:t>
            </a:r>
            <a:r>
              <a:rPr lang="de-DE" sz="1200" dirty="0" err="1"/>
              <a:t>Product</a:t>
            </a:r>
            <a:r>
              <a:rPr lang="de-DE" sz="1200" dirty="0"/>
              <a:t> </a:t>
            </a:r>
            <a:r>
              <a:rPr lang="de-DE" sz="1200" dirty="0" err="1"/>
              <a:t>Backlog</a:t>
            </a:r>
            <a:r>
              <a:rPr lang="de-DE" sz="1200" dirty="0"/>
              <a:t> alle Aufgaben umfasst, die gerade aktuell sind und das Sprint </a:t>
            </a:r>
            <a:r>
              <a:rPr lang="de-DE" sz="1200" dirty="0" err="1"/>
              <a:t>Backlog</a:t>
            </a:r>
            <a:r>
              <a:rPr lang="de-DE" sz="1200" dirty="0"/>
              <a:t> nur die Aufgaben enthält, die man in einem festgesetzten Zeitfenster (1-4Wochen) erledigen möchte.</a:t>
            </a:r>
          </a:p>
          <a:p>
            <a:r>
              <a:rPr lang="de-DE" sz="1200" dirty="0"/>
              <a:t>Das Sprint </a:t>
            </a:r>
            <a:r>
              <a:rPr lang="de-DE" sz="1200" dirty="0" err="1"/>
              <a:t>Backlog</a:t>
            </a:r>
            <a:r>
              <a:rPr lang="de-DE" sz="1200" dirty="0"/>
              <a:t> wird aus dem </a:t>
            </a:r>
            <a:r>
              <a:rPr lang="de-DE" sz="1200" dirty="0" err="1"/>
              <a:t>Product</a:t>
            </a:r>
            <a:r>
              <a:rPr lang="de-DE" sz="1200" dirty="0"/>
              <a:t> </a:t>
            </a:r>
            <a:r>
              <a:rPr lang="de-DE" sz="1200" dirty="0" err="1"/>
              <a:t>Backlog</a:t>
            </a:r>
            <a:r>
              <a:rPr lang="de-DE" sz="1200" dirty="0"/>
              <a:t> gespeist, indem so viele Aufgaben vom </a:t>
            </a:r>
            <a:r>
              <a:rPr lang="de-DE" sz="1200" dirty="0" err="1"/>
              <a:t>Product</a:t>
            </a:r>
            <a:r>
              <a:rPr lang="de-DE" sz="1200" dirty="0"/>
              <a:t> </a:t>
            </a:r>
            <a:r>
              <a:rPr lang="de-DE" sz="1200" dirty="0" err="1"/>
              <a:t>Backlog</a:t>
            </a:r>
            <a:r>
              <a:rPr lang="de-DE" sz="1200" dirty="0"/>
              <a:t> in das Sprint </a:t>
            </a:r>
            <a:r>
              <a:rPr lang="de-DE" sz="1200" dirty="0" err="1"/>
              <a:t>Backlog</a:t>
            </a:r>
            <a:r>
              <a:rPr lang="de-DE" sz="1200" dirty="0"/>
              <a:t> gepackt werden, solange man das Gefühl hat, dass es für die vorgesehene Zeitspanne locker zu schaffen ist.</a:t>
            </a:r>
          </a:p>
          <a:p>
            <a:r>
              <a:rPr lang="de-DE" sz="1200" dirty="0"/>
              <a:t>Die </a:t>
            </a:r>
            <a:r>
              <a:rPr lang="de-DE" sz="1200" dirty="0" smtClean="0"/>
              <a:t>erste </a:t>
            </a:r>
            <a:r>
              <a:rPr lang="de-DE" sz="1200" dirty="0"/>
              <a:t>Aufgabe, die Dir zu viel erscheint, solltest Du schon nicht mehr in Dein Sprint </a:t>
            </a:r>
            <a:r>
              <a:rPr lang="de-DE" sz="1200" dirty="0" err="1"/>
              <a:t>Backlog</a:t>
            </a:r>
            <a:r>
              <a:rPr lang="de-DE" sz="1200" dirty="0"/>
              <a:t> mit aufnehmen.</a:t>
            </a:r>
          </a:p>
          <a:p>
            <a:r>
              <a:rPr lang="de-DE" sz="1200" dirty="0"/>
              <a:t>Die Priorisierung des </a:t>
            </a:r>
            <a:r>
              <a:rPr lang="de-DE" sz="1200" dirty="0" err="1"/>
              <a:t>Product</a:t>
            </a:r>
            <a:r>
              <a:rPr lang="de-DE" sz="1200" dirty="0"/>
              <a:t> </a:t>
            </a:r>
            <a:r>
              <a:rPr lang="de-DE" sz="1200" dirty="0" err="1"/>
              <a:t>Backlogs</a:t>
            </a:r>
            <a:r>
              <a:rPr lang="de-DE" sz="1200" dirty="0"/>
              <a:t> bleibt auch im Sprint </a:t>
            </a:r>
            <a:r>
              <a:rPr lang="de-DE" sz="1200" dirty="0" err="1"/>
              <a:t>Backlog</a:t>
            </a:r>
            <a:r>
              <a:rPr lang="de-DE" sz="1200" dirty="0"/>
              <a:t> erhalten, denn die hoch priorisierten Aufgaben wandern der Reihe nach von oben her ins Sprint </a:t>
            </a:r>
            <a:r>
              <a:rPr lang="de-DE" sz="1200" dirty="0" err="1"/>
              <a:t>Backlog</a:t>
            </a:r>
            <a:r>
              <a:rPr lang="de-DE" sz="1200" dirty="0"/>
              <a:t>.</a:t>
            </a:r>
          </a:p>
          <a:p>
            <a:r>
              <a:rPr lang="de-DE" sz="1200" dirty="0"/>
              <a:t>Wenn nach Ablauf des Sprints bzw. des festgelegten Zeitfensters noch Aufgaben übrig bleiben, wandern die Aufgaben automatisch wieder zurück ins </a:t>
            </a:r>
            <a:r>
              <a:rPr lang="de-DE" sz="1200" dirty="0" err="1"/>
              <a:t>Product</a:t>
            </a:r>
            <a:r>
              <a:rPr lang="de-DE" sz="1200" dirty="0"/>
              <a:t> </a:t>
            </a:r>
            <a:r>
              <a:rPr lang="de-DE" sz="1200" dirty="0" err="1"/>
              <a:t>Backlog</a:t>
            </a:r>
            <a:r>
              <a:rPr lang="de-DE" sz="1200" dirty="0"/>
              <a:t>, wobei die Priorisierung auch hier beibehalten wird.</a:t>
            </a:r>
            <a:endParaRPr lang="de-DE" sz="12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Regina Brandhuber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76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200" dirty="0"/>
              <a:t>Fülle in 2 Wochen 2 Mal Dein Sprint </a:t>
            </a:r>
            <a:r>
              <a:rPr lang="de-DE" sz="1200" dirty="0" err="1"/>
              <a:t>Backlog</a:t>
            </a:r>
            <a:r>
              <a:rPr lang="de-DE" sz="1200" dirty="0"/>
              <a:t> mit den wichtigsten Aufgaben aus deinem </a:t>
            </a:r>
            <a:r>
              <a:rPr lang="de-DE" sz="1200" dirty="0" err="1"/>
              <a:t>Product</a:t>
            </a:r>
            <a:r>
              <a:rPr lang="de-DE" sz="1200" dirty="0"/>
              <a:t> </a:t>
            </a:r>
            <a:r>
              <a:rPr lang="de-DE" sz="1200" dirty="0" err="1"/>
              <a:t>Backlog</a:t>
            </a:r>
            <a:r>
              <a:rPr lang="de-DE" sz="1200" dirty="0" smtClean="0"/>
              <a:t>.</a:t>
            </a:r>
            <a:br>
              <a:rPr lang="de-DE" sz="1200" dirty="0" smtClean="0"/>
            </a:br>
            <a:r>
              <a:rPr lang="de-DE" sz="800" dirty="0" smtClean="0"/>
              <a:t> </a:t>
            </a:r>
            <a:endParaRPr lang="de-DE" sz="1200" dirty="0"/>
          </a:p>
          <a:p>
            <a:pPr>
              <a:lnSpc>
                <a:spcPct val="100000"/>
              </a:lnSpc>
            </a:pPr>
            <a:r>
              <a:rPr lang="de-DE" sz="1200" dirty="0"/>
              <a:t>Plane für jeden Sprint eine Woche als Zeitfenster</a:t>
            </a:r>
            <a:r>
              <a:rPr lang="de-DE" sz="1200" dirty="0" smtClean="0"/>
              <a:t>.</a:t>
            </a:r>
            <a:br>
              <a:rPr lang="de-DE" sz="1200" dirty="0" smtClean="0"/>
            </a:br>
            <a:r>
              <a:rPr lang="de-DE" sz="800" dirty="0"/>
              <a:t> </a:t>
            </a:r>
            <a:endParaRPr lang="de-DE" sz="1200" dirty="0"/>
          </a:p>
          <a:p>
            <a:pPr>
              <a:lnSpc>
                <a:spcPct val="100000"/>
              </a:lnSpc>
            </a:pPr>
            <a:r>
              <a:rPr lang="de-DE" sz="1200" dirty="0"/>
              <a:t>Dokumentiere Dein Sprint </a:t>
            </a:r>
            <a:r>
              <a:rPr lang="de-DE" sz="1200" dirty="0" err="1"/>
              <a:t>Backlog</a:t>
            </a:r>
            <a:r>
              <a:rPr lang="de-DE" sz="1200" dirty="0"/>
              <a:t> zu Beginn und am Ende des Sprints und zeige es Deinem Team, damit sie Dich zertifizieren.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_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ger_apprentice_training_card_template_mm_cc.potx</Template>
  <TotalTime>0</TotalTime>
  <Words>199</Words>
  <Application>Microsoft Macintosh PowerPoint</Application>
  <PresentationFormat>Benutzerdefiniert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Avenir Book</vt:lpstr>
      <vt:lpstr>Avenir Heavy</vt:lpstr>
      <vt:lpstr>Avenir Light</vt:lpstr>
      <vt:lpstr>Calibri</vt:lpstr>
      <vt:lpstr>Arial</vt:lpstr>
      <vt:lpstr>ger_apprentice_training_card_template_mm_cc</vt:lpstr>
      <vt:lpstr>DAS SPRINTBACKLOG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33</cp:revision>
  <cp:lastPrinted>2015-03-26T09:33:33Z</cp:lastPrinted>
  <dcterms:created xsi:type="dcterms:W3CDTF">2015-03-26T08:30:55Z</dcterms:created>
  <dcterms:modified xsi:type="dcterms:W3CDTF">2016-02-20T13:46:29Z</dcterms:modified>
</cp:coreProperties>
</file>