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27.11.18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27.11.18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875023" cy="830997"/>
          </a:xfrm>
        </p:spPr>
        <p:txBody>
          <a:bodyPr/>
          <a:lstStyle/>
          <a:p>
            <a:r>
              <a:rPr lang="de-DE" dirty="0">
                <a:latin typeface="Avenir Heavy"/>
                <a:cs typeface="Avenir Heavy"/>
              </a:rPr>
              <a:t>STÜCK FÜR STÜCK</a:t>
            </a:r>
            <a:r>
              <a:rPr lang="de-DE" dirty="0"/>
              <a:t> EIN STÜCK MUSIK</a:t>
            </a:r>
          </a:p>
        </p:txBody>
      </p:sp>
      <p:sp>
        <p:nvSpPr>
          <p:cNvPr id="3" name="Inhaltsplatzhalter 2"/>
          <p:cNvSpPr>
            <a:spLocks noGrp="1"/>
          </p:cNvSpPr>
          <p:nvPr>
            <p:ph idx="13"/>
          </p:nvPr>
        </p:nvSpPr>
        <p:spPr/>
        <p:txBody>
          <a:bodyPr>
            <a:noAutofit/>
          </a:bodyPr>
          <a:lstStyle/>
          <a:p>
            <a:pPr marL="271463" lvl="0" indent="-271463"/>
            <a:r>
              <a:rPr lang="de-DE" dirty="0">
                <a:solidFill>
                  <a:srgbClr val="747982"/>
                </a:solidFill>
                <a:latin typeface="Avenir Book"/>
                <a:cs typeface="Avenir Book"/>
              </a:rPr>
              <a:t>Eine „User Story“ bezeichnet in der Softwareentwicklung ein Gespräch zwischen Kunden und Entwickler, welche Anforderung der Kunde an die Software stellt. Jede User Story konzentriert sich auf eine bestimmte Funktion der Software und beschreibt sie in Alltagssprache.</a:t>
            </a:r>
          </a:p>
          <a:p>
            <a:pPr marL="271463" lvl="0" indent="-271463"/>
            <a:r>
              <a:rPr lang="de-DE" dirty="0">
                <a:solidFill>
                  <a:srgbClr val="747982"/>
                </a:solidFill>
                <a:latin typeface="Avenir Book"/>
                <a:cs typeface="Avenir Book"/>
              </a:rPr>
              <a:t>User Stories werden so klein wie möglich gehalten. So entstehen viele Bausteine, die zusammen eine komplexe Software abbilden. Jede Story wird für sich stehend von den Programmierern bearbeitet und abgeschlossen.</a:t>
            </a:r>
          </a:p>
          <a:p>
            <a:pPr marL="271463" lvl="0" indent="-271463"/>
            <a:r>
              <a:rPr lang="de-DE" dirty="0">
                <a:solidFill>
                  <a:srgbClr val="747982"/>
                </a:solidFill>
                <a:latin typeface="Avenir Book"/>
                <a:cs typeface="Avenir Book"/>
              </a:rPr>
              <a:t>User Stories geben die Möglichkeit in kleinen Einheiten zu arbeiten und sich nachvollziehbare und erreichbare Ziele für eine Tomate (siehe TOM-01), einen Tag oder eine Woche zu stecken.</a:t>
            </a:r>
          </a:p>
          <a:p>
            <a:pPr marL="271463" lvl="0" indent="-271463"/>
            <a:r>
              <a:rPr lang="de-DE" dirty="0">
                <a:solidFill>
                  <a:srgbClr val="747982"/>
                </a:solidFill>
                <a:latin typeface="Avenir Book"/>
                <a:cs typeface="Avenir Book"/>
              </a:rPr>
              <a:t>Im Musikstück ist eine User Story vergleichbar mit </a:t>
            </a:r>
            <a:r>
              <a:rPr lang="de-DE">
                <a:solidFill>
                  <a:srgbClr val="747982"/>
                </a:solidFill>
                <a:latin typeface="Avenir Book"/>
                <a:cs typeface="Avenir Book"/>
              </a:rPr>
              <a:t>einer Phrase.</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Phrasen unterteilen ein Stück in Bausteine, deren Komplexität überschaubar ist. Sie sind ungefähr 1 - 8 Takte lang und haben ein klaren Start- und </a:t>
            </a:r>
            <a:r>
              <a:rPr lang="de-DE" dirty="0" err="1">
                <a:solidFill>
                  <a:srgbClr val="747982"/>
                </a:solidFill>
                <a:latin typeface="Avenir Book"/>
                <a:cs typeface="Avenir Book"/>
              </a:rPr>
              <a:t>Endton</a:t>
            </a:r>
            <a:r>
              <a:rPr lang="de-DE" dirty="0">
                <a:solidFill>
                  <a:srgbClr val="747982"/>
                </a:solidFill>
                <a:latin typeface="Avenir Book"/>
                <a:cs typeface="Avenir Book"/>
              </a:rPr>
              <a:t>.</a:t>
            </a:r>
          </a:p>
          <a:p>
            <a:pPr marL="271463" lvl="0" indent="-271463"/>
            <a:r>
              <a:rPr lang="de-DE" dirty="0">
                <a:solidFill>
                  <a:srgbClr val="747982"/>
                </a:solidFill>
                <a:latin typeface="Avenir Book"/>
                <a:cs typeface="Avenir Book"/>
              </a:rPr>
              <a:t>Mit einer formalen </a:t>
            </a:r>
            <a:r>
              <a:rPr lang="de-DE" dirty="0" err="1">
                <a:solidFill>
                  <a:srgbClr val="747982"/>
                </a:solidFill>
                <a:latin typeface="Avenir Book"/>
                <a:cs typeface="Avenir Book"/>
              </a:rPr>
              <a:t>Phrasenanalayse</a:t>
            </a:r>
            <a:r>
              <a:rPr lang="de-DE" dirty="0">
                <a:solidFill>
                  <a:srgbClr val="747982"/>
                </a:solidFill>
                <a:latin typeface="Avenir Book"/>
                <a:cs typeface="Avenir Book"/>
              </a:rPr>
              <a:t> ist es Dir möglich Deine Tomaten taktgenau zu benennen, sodass Deine Zielformulierungen an Präzision gewinnen. Genau wie die Überprüfung Deiner Ziele.</a:t>
            </a:r>
          </a:p>
          <a:p>
            <a:pPr marL="271463" lvl="0" indent="-271463"/>
            <a:r>
              <a:rPr lang="de-DE" dirty="0">
                <a:solidFill>
                  <a:srgbClr val="747982"/>
                </a:solidFill>
                <a:latin typeface="Avenir Book"/>
                <a:cs typeface="Avenir Book"/>
              </a:rPr>
              <a:t>Mit dem „Phrasendiagramm“ kannst Du diese Analyse auf eine Übersicht geben. Du erkennst durch die formale Analyse wie viele Phrasen das Stück hat und welche Phrasen sich in dem Stück wiederholen und an anderer Stelle nochmals auftauchen.</a:t>
            </a:r>
          </a:p>
        </p:txBody>
      </p:sp>
      <p:sp>
        <p:nvSpPr>
          <p:cNvPr id="4" name="Untertitel 3"/>
          <p:cNvSpPr>
            <a:spLocks noGrp="1"/>
          </p:cNvSpPr>
          <p:nvPr>
            <p:ph type="subTitle" idx="1"/>
          </p:nvPr>
        </p:nvSpPr>
        <p:spPr/>
        <p:txBody>
          <a:bodyPr/>
          <a:lstStyle/>
          <a:p>
            <a:pPr marL="0" indent="0">
              <a:buNone/>
            </a:pPr>
            <a:r>
              <a:rPr lang="de-DE" dirty="0"/>
              <a:t>Regina Brandhuber</a:t>
            </a:r>
          </a:p>
        </p:txBody>
      </p:sp>
      <p:sp>
        <p:nvSpPr>
          <p:cNvPr id="5" name="Textfeld 4">
            <a:extLst>
              <a:ext uri="{FF2B5EF4-FFF2-40B4-BE49-F238E27FC236}">
                <a16:creationId xmlns:a16="http://schemas.microsoft.com/office/drawing/2014/main" id="{CAE6C346-13D9-8146-9D67-939543EC7178}"/>
              </a:ext>
            </a:extLst>
          </p:cNvPr>
          <p:cNvSpPr txBox="1"/>
          <p:nvPr/>
        </p:nvSpPr>
        <p:spPr>
          <a:xfrm>
            <a:off x="890337" y="1098884"/>
            <a:ext cx="184731" cy="338554"/>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71463" indent="-271463"/>
            <a:r>
              <a:rPr lang="de-DE" dirty="0">
                <a:solidFill>
                  <a:srgbClr val="747982"/>
                </a:solidFill>
                <a:latin typeface="Avenir Book"/>
                <a:cs typeface="Avenir Book"/>
              </a:rPr>
              <a:t>Analysiere in 2 Wochen 2 Stücke mit dem Phrasendiagramm</a:t>
            </a:r>
          </a:p>
          <a:p>
            <a:pPr marL="271463" indent="-271463"/>
            <a:r>
              <a:rPr lang="de-DE" dirty="0">
                <a:solidFill>
                  <a:srgbClr val="747982"/>
                </a:solidFill>
                <a:latin typeface="Avenir Book"/>
                <a:cs typeface="Avenir Book"/>
              </a:rPr>
              <a:t>Trage  alle Phrasen in einem Stück im Phrasendiagramm ein und gib ihnen genaue Taktangaben. </a:t>
            </a:r>
          </a:p>
          <a:p>
            <a:pPr marL="271463" indent="-271463"/>
            <a:r>
              <a:rPr lang="de-DE" dirty="0">
                <a:solidFill>
                  <a:srgbClr val="747982"/>
                </a:solidFill>
                <a:latin typeface="Avenir Book"/>
                <a:cs typeface="Avenir Book"/>
              </a:rPr>
              <a:t>Zeige Deinem Team Deine ausgefüllten </a:t>
            </a:r>
            <a:r>
              <a:rPr lang="de-DE">
                <a:solidFill>
                  <a:srgbClr val="747982"/>
                </a:solidFill>
                <a:latin typeface="Avenir Book"/>
                <a:cs typeface="Avenir Book"/>
              </a:rPr>
              <a:t>Phrasendiagramme un</a:t>
            </a:r>
            <a:r>
              <a:rPr lang="de-DE" dirty="0">
                <a:solidFill>
                  <a:srgbClr val="747982"/>
                </a:solidFill>
                <a:latin typeface="Avenir Book"/>
                <a:cs typeface="Avenir Book"/>
              </a:rPr>
              <a:t>d</a:t>
            </a:r>
            <a:r>
              <a:rPr lang="de-DE">
                <a:solidFill>
                  <a:srgbClr val="747982"/>
                </a:solidFill>
                <a:latin typeface="Avenir Book"/>
                <a:cs typeface="Avenir Book"/>
              </a:rPr>
              <a:t> </a:t>
            </a:r>
            <a:r>
              <a:rPr lang="de-DE" dirty="0">
                <a:solidFill>
                  <a:srgbClr val="747982"/>
                </a:solidFill>
                <a:latin typeface="Avenir Book"/>
                <a:cs typeface="Avenir Book"/>
              </a:rPr>
              <a:t>besprich </a:t>
            </a:r>
            <a:r>
              <a:rPr lang="de-DE">
                <a:solidFill>
                  <a:srgbClr val="747982"/>
                </a:solidFill>
                <a:latin typeface="Avenir Book"/>
                <a:cs typeface="Avenir Book"/>
              </a:rPr>
              <a:t>Deine Erfahrungen.</a:t>
            </a:r>
            <a:endParaRPr lang="de-DE" dirty="0">
              <a:solidFill>
                <a:srgbClr val="747982"/>
              </a:solidFill>
              <a:latin typeface="Avenir Book"/>
              <a:cs typeface="Avenir Book"/>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258</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STÜCK FÜR STÜCK EIN STÜCK MUSIK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2015-03-26T09:33:33Z</cp:lastPrinted>
  <dcterms:created xsi:type="dcterms:W3CDTF">2015-03-26T08:30:55Z</dcterms:created>
  <dcterms:modified xsi:type="dcterms:W3CDTF">2018-11-27T12:06:24Z</dcterms:modified>
</cp:coreProperties>
</file>