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0">
          <p15:clr>
            <a:srgbClr val="A4A3A4"/>
          </p15:clr>
        </p15:guide>
        <p15:guide id="2" pos="13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59" d="100"/>
          <a:sy n="159" d="100"/>
        </p:scale>
        <p:origin x="1616" y="184"/>
      </p:cViewPr>
      <p:guideLst>
        <p:guide orient="horz" pos="660"/>
        <p:guide pos="13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7082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7E006B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itelplatzhalter 1"/>
          <p:cNvSpPr txBox="1">
            <a:spLocks/>
          </p:cNvSpPr>
          <p:nvPr userDrawn="1"/>
        </p:nvSpPr>
        <p:spPr>
          <a:xfrm>
            <a:off x="1169473" y="1065764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 smtClean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  <a:endParaRPr lang="de-DE" sz="1000" dirty="0">
              <a:solidFill>
                <a:srgbClr val="5D5E5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 smtClean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01.03.16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01.03.16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 12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166813" y="688516"/>
            <a:ext cx="4612406" cy="461665"/>
          </a:xfrm>
        </p:spPr>
        <p:txBody>
          <a:bodyPr/>
          <a:lstStyle/>
          <a:p>
            <a:r>
              <a:rPr lang="de-DE" dirty="0" smtClean="0"/>
              <a:t>WAS PASST </a:t>
            </a:r>
            <a:r>
              <a:rPr lang="de-DE" dirty="0" smtClean="0">
                <a:latin typeface="Avenir Light"/>
                <a:cs typeface="Avenir Light"/>
              </a:rPr>
              <a:t>IN EINE TOMATE?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de-DE" sz="1100" dirty="0" smtClean="0"/>
              <a:t>Ein erfolgreicher Zeitmanager weiß, </a:t>
            </a:r>
            <a:r>
              <a:rPr lang="de-DE" sz="1100" dirty="0" smtClean="0"/>
              <a:t>was </a:t>
            </a:r>
            <a:r>
              <a:rPr lang="de-DE" sz="1100" dirty="0" smtClean="0"/>
              <a:t>er</a:t>
            </a:r>
            <a:r>
              <a:rPr lang="de-DE" sz="1100" dirty="0" smtClean="0"/>
              <a:t> </a:t>
            </a:r>
            <a:r>
              <a:rPr lang="de-DE" sz="1100" dirty="0" smtClean="0"/>
              <a:t>den ganzen Tag </a:t>
            </a:r>
            <a:r>
              <a:rPr lang="de-DE" sz="1100" dirty="0" smtClean="0"/>
              <a:t>tut </a:t>
            </a:r>
            <a:r>
              <a:rPr lang="de-DE" sz="1100" dirty="0" smtClean="0"/>
              <a:t>und wieviel Zeit </a:t>
            </a:r>
            <a:r>
              <a:rPr lang="de-DE" sz="1100" dirty="0" smtClean="0"/>
              <a:t>es genau </a:t>
            </a:r>
            <a:r>
              <a:rPr lang="de-DE" sz="1100" dirty="0" smtClean="0"/>
              <a:t>kostet.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de-DE" sz="1100" smtClean="0"/>
              <a:t>Wenn Du beginnst </a:t>
            </a:r>
            <a:r>
              <a:rPr lang="de-DE" sz="1100" dirty="0" smtClean="0"/>
              <a:t>mit</a:t>
            </a:r>
            <a:r>
              <a:rPr lang="de-DE" sz="1100" dirty="0" smtClean="0"/>
              <a:t> konkreten Zeitfenstern </a:t>
            </a:r>
            <a:r>
              <a:rPr lang="de-DE" sz="1100" smtClean="0"/>
              <a:t>zu </a:t>
            </a:r>
            <a:r>
              <a:rPr lang="de-DE" sz="1100" smtClean="0"/>
              <a:t>arbeiten, kannst </a:t>
            </a:r>
            <a:r>
              <a:rPr lang="de-DE" sz="1100" dirty="0" smtClean="0"/>
              <a:t>Du Deine Wahrnehmung schulen</a:t>
            </a:r>
            <a:r>
              <a:rPr lang="de-DE" sz="1100" dirty="0" smtClean="0"/>
              <a:t>, </a:t>
            </a:r>
            <a:r>
              <a:rPr lang="de-DE" sz="1100" dirty="0" smtClean="0"/>
              <a:t>was Du in </a:t>
            </a:r>
            <a:r>
              <a:rPr lang="de-DE" sz="1100" dirty="0" smtClean="0"/>
              <a:t>einer bestimmten </a:t>
            </a:r>
            <a:r>
              <a:rPr lang="de-DE" sz="1100" dirty="0" smtClean="0"/>
              <a:t>Zeit alles schaffen kannst.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de-DE" sz="1100" dirty="0" smtClean="0"/>
              <a:t>Einen</a:t>
            </a:r>
            <a:r>
              <a:rPr lang="de-DE" sz="1100" dirty="0"/>
              <a:t> </a:t>
            </a:r>
            <a:r>
              <a:rPr lang="de-DE" sz="1100" dirty="0" err="1"/>
              <a:t>Timer</a:t>
            </a:r>
            <a:r>
              <a:rPr lang="de-DE" sz="1100" dirty="0"/>
              <a:t> </a:t>
            </a:r>
            <a:r>
              <a:rPr lang="de-DE" sz="1100" dirty="0" smtClean="0"/>
              <a:t>zu stellen, </a:t>
            </a:r>
            <a:r>
              <a:rPr lang="de-DE" sz="1100" dirty="0"/>
              <a:t>der </a:t>
            </a:r>
            <a:r>
              <a:rPr lang="de-DE" sz="1100" dirty="0" smtClean="0"/>
              <a:t>Dir </a:t>
            </a:r>
            <a:r>
              <a:rPr lang="de-DE" sz="1100" dirty="0"/>
              <a:t>ein Signal gibt, </a:t>
            </a:r>
            <a:r>
              <a:rPr lang="de-DE" sz="1100" dirty="0" smtClean="0"/>
              <a:t>wann Dein Zeitfenster </a:t>
            </a:r>
            <a:r>
              <a:rPr lang="de-DE" sz="1100" dirty="0"/>
              <a:t>vorüber ist</a:t>
            </a:r>
            <a:r>
              <a:rPr lang="de-DE" sz="1100" dirty="0" smtClean="0"/>
              <a:t>, hilft Dein Training messbar zu machen.</a:t>
            </a:r>
          </a:p>
          <a:p>
            <a:r>
              <a:rPr lang="de-DE" sz="1100" dirty="0"/>
              <a:t>Ein Zeitfenster kann 5 oder 10 Minuten dauern. 25 Minuten haben sich bei kopflastigen Arbeiten wie Lernen oder Musizieren als guter Einstieg bewährt, bevor die Konzentration nachlässt.</a:t>
            </a:r>
          </a:p>
          <a:p>
            <a:r>
              <a:rPr lang="de-DE" sz="1100" dirty="0"/>
              <a:t>Es geht </a:t>
            </a:r>
            <a:r>
              <a:rPr lang="de-DE" sz="1100" dirty="0" smtClean="0"/>
              <a:t>dabei</a:t>
            </a:r>
            <a:r>
              <a:rPr lang="de-DE" sz="1100" dirty="0" smtClean="0"/>
              <a:t> </a:t>
            </a:r>
            <a:r>
              <a:rPr lang="de-DE" sz="1100" dirty="0"/>
              <a:t>nicht darum, so schnell wie möglich zu </a:t>
            </a:r>
            <a:r>
              <a:rPr lang="de-DE" sz="1100" dirty="0" smtClean="0"/>
              <a:t>arbeiten bist der Wecker klingelt, </a:t>
            </a:r>
            <a:r>
              <a:rPr lang="de-DE" sz="1100" dirty="0"/>
              <a:t>sondern herauszufinden, was Du alles in einem bequemen Tempo schaffen kannst.</a:t>
            </a:r>
          </a:p>
          <a:p>
            <a:r>
              <a:rPr lang="de-DE" sz="1100" dirty="0"/>
              <a:t>Francesco </a:t>
            </a:r>
            <a:r>
              <a:rPr lang="de-DE" sz="1100" dirty="0" err="1"/>
              <a:t>Cirillo</a:t>
            </a:r>
            <a:r>
              <a:rPr lang="de-DE" sz="1100" dirty="0"/>
              <a:t>, der Erfinder der </a:t>
            </a:r>
            <a:r>
              <a:rPr lang="de-DE" sz="1100" dirty="0" err="1"/>
              <a:t>Pomodoro</a:t>
            </a:r>
            <a:r>
              <a:rPr lang="de-DE" sz="1100" dirty="0"/>
              <a:t> </a:t>
            </a:r>
            <a:r>
              <a:rPr lang="de-DE" sz="1100" dirty="0" smtClean="0"/>
              <a:t>Technique®</a:t>
            </a:r>
            <a:r>
              <a:rPr lang="de-DE" sz="1100" baseline="30000" dirty="0"/>
              <a:t>1</a:t>
            </a:r>
            <a:r>
              <a:rPr lang="de-DE" sz="1100" dirty="0"/>
              <a:t> , </a:t>
            </a:r>
            <a:r>
              <a:rPr lang="de-DE" sz="1100" dirty="0"/>
              <a:t>nennt diese Zeitfenster „Tomaten“. Dabei geht er von 25 Minuten aus, denen eine 5 minütige Pause folgt.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201920" y="4686515"/>
            <a:ext cx="1706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>
                <a:solidFill>
                  <a:srgbClr val="5D5E5F"/>
                </a:solidFill>
                <a:latin typeface="Avenir Light"/>
                <a:cs typeface="Avenir Light"/>
              </a:rPr>
              <a:t>www.pomodorotechnique.com</a:t>
            </a:r>
            <a:r>
              <a:rPr lang="de-DE" sz="800" dirty="0" smtClean="0">
                <a:solidFill>
                  <a:srgbClr val="5D5E5F"/>
                </a:solidFill>
                <a:latin typeface="Avenir Light"/>
                <a:cs typeface="Avenir Light"/>
              </a:rPr>
              <a:t> </a:t>
            </a:r>
            <a:endParaRPr lang="de-DE" sz="800" dirty="0">
              <a:solidFill>
                <a:srgbClr val="5D5E5F"/>
              </a:solidFill>
              <a:latin typeface="Avenir Light"/>
              <a:cs typeface="Avenir Light"/>
            </a:endParaRPr>
          </a:p>
          <a:p>
            <a:endParaRPr lang="de-DE" sz="800" dirty="0">
              <a:latin typeface="Avenir Light"/>
              <a:cs typeface="Avenir Light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145318" y="4658496"/>
            <a:ext cx="2203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" dirty="0" smtClean="0">
                <a:solidFill>
                  <a:schemeClr val="bg1">
                    <a:lumMod val="50000"/>
                  </a:schemeClr>
                </a:solidFill>
                <a:latin typeface="Avenir Book"/>
                <a:cs typeface="Avenir Book"/>
              </a:rPr>
              <a:t>1</a:t>
            </a:r>
            <a:endParaRPr lang="de-DE" sz="500" dirty="0">
              <a:solidFill>
                <a:schemeClr val="bg1">
                  <a:lumMod val="50000"/>
                </a:schemeClr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100" dirty="0" smtClean="0"/>
              <a:t>Nimm Dir für den Anfang die von Francesco </a:t>
            </a:r>
            <a:r>
              <a:rPr lang="de-DE" sz="1100" dirty="0" err="1" smtClean="0"/>
              <a:t>Cirillio</a:t>
            </a:r>
            <a:r>
              <a:rPr lang="de-DE" sz="1100" dirty="0" smtClean="0"/>
              <a:t> vorgeschlagene Zeitspanne von 25 Minuten. Stelle Dir einen </a:t>
            </a:r>
            <a:r>
              <a:rPr lang="de-DE" sz="1100" dirty="0" err="1" smtClean="0"/>
              <a:t>Timer</a:t>
            </a:r>
            <a:r>
              <a:rPr lang="de-DE" sz="1100" dirty="0" smtClean="0"/>
              <a:t>, übe oder arbeite das, was gerade bei Dir anliegt. </a:t>
            </a:r>
            <a:r>
              <a:rPr lang="de-DE" sz="1100" smtClean="0"/>
              <a:t>Notiere Dir, </a:t>
            </a:r>
            <a:r>
              <a:rPr lang="de-DE" sz="1100" dirty="0" smtClean="0"/>
              <a:t>nachdem der Wecker geklingelt hat</a:t>
            </a:r>
            <a:r>
              <a:rPr lang="de-DE" sz="1100" smtClean="0"/>
              <a:t>, was </a:t>
            </a:r>
            <a:r>
              <a:rPr lang="de-DE" sz="1100" dirty="0" smtClean="0"/>
              <a:t>Du geschafft hast.</a:t>
            </a:r>
          </a:p>
          <a:p>
            <a:r>
              <a:rPr lang="de-DE" sz="1100" dirty="0" smtClean="0"/>
              <a:t>Für die Zertifizierung dieses </a:t>
            </a:r>
            <a:r>
              <a:rPr lang="de-DE" sz="1100" dirty="0" err="1" smtClean="0"/>
              <a:t>Moves</a:t>
            </a:r>
            <a:r>
              <a:rPr lang="de-DE" sz="1100" dirty="0" smtClean="0"/>
              <a:t> brauchst Du in </a:t>
            </a:r>
            <a:r>
              <a:rPr lang="de-DE" sz="1100" dirty="0"/>
              <a:t>2</a:t>
            </a:r>
            <a:r>
              <a:rPr lang="de-DE" sz="1100" dirty="0" smtClean="0"/>
              <a:t> Wochen 8 Durchführungen dieser Zeitfenster.</a:t>
            </a:r>
          </a:p>
          <a:p>
            <a:r>
              <a:rPr lang="de-DE" sz="1100" dirty="0" smtClean="0"/>
              <a:t>Teile Deine Dokumentation mit Deinem Team und lass Dir Deine Ergebnisse unterschreiben.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232158692"/>
      </p:ext>
    </p:extLst>
  </p:cSld>
  <p:clrMapOvr>
    <a:masterClrMapping/>
  </p:clrMapOvr>
</p:sld>
</file>

<file path=ppt/theme/theme1.xml><?xml version="1.0" encoding="utf-8"?>
<a:theme xmlns:a="http://schemas.openxmlformats.org/drawingml/2006/main" name="mm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mm_Trainingskarte Template.potx</Template>
  <TotalTime>0</TotalTime>
  <Words>125</Words>
  <Application>Microsoft Macintosh PowerPoint</Application>
  <PresentationFormat>Benutzerdefiniert</PresentationFormat>
  <Paragraphs>12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Avenir Book</vt:lpstr>
      <vt:lpstr>Avenir Heavy</vt:lpstr>
      <vt:lpstr>Avenir Light</vt:lpstr>
      <vt:lpstr>Calibri</vt:lpstr>
      <vt:lpstr>mm_Trainingskarte Template</vt:lpstr>
      <vt:lpstr>WAS PASST IN EINE TOMATE?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gina brandhuber</cp:lastModifiedBy>
  <cp:revision>36</cp:revision>
  <cp:lastPrinted>2015-03-26T09:33:33Z</cp:lastPrinted>
  <dcterms:created xsi:type="dcterms:W3CDTF">2015-03-26T08:30:55Z</dcterms:created>
  <dcterms:modified xsi:type="dcterms:W3CDTF">2016-03-01T16:33:55Z</dcterms:modified>
</cp:coreProperties>
</file>