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" d="100"/>
          <a:sy n="15" d="100"/>
        </p:scale>
        <p:origin x="-30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171450" lvl="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0" y="3772306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2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3" y="3737085"/>
            <a:ext cx="927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1" r:id="rId6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674138"/>
            <a:ext cx="5822855" cy="461665"/>
          </a:xfrm>
        </p:spPr>
        <p:txBody>
          <a:bodyPr/>
          <a:lstStyle/>
          <a:p>
            <a:r>
              <a:rPr lang="de-DE" dirty="0"/>
              <a:t>WIEVIEL PASST </a:t>
            </a:r>
            <a:r>
              <a:rPr lang="de-DE" dirty="0">
                <a:latin typeface="Avenir Light"/>
                <a:cs typeface="Avenir Light"/>
              </a:rPr>
              <a:t>IN EINE TOMATE?</a:t>
            </a:r>
            <a:endParaRPr lang="de-DE" cap="all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None/>
            </a:pPr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256857" cy="34048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de-DE" sz="1200" dirty="0"/>
              <a:t>Erfolgreiches Zeitmanagement braucht eine Wahrnehmung, was Du den ganzen Tag tust und </a:t>
            </a:r>
            <a:r>
              <a:rPr lang="de-DE" sz="1200" dirty="0" err="1"/>
              <a:t>wieviel</a:t>
            </a:r>
            <a:r>
              <a:rPr lang="de-DE" sz="1200" dirty="0"/>
              <a:t> Zeit es kostet. </a:t>
            </a:r>
            <a:endParaRPr lang="de-DE" sz="12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Um </a:t>
            </a:r>
            <a:r>
              <a:rPr lang="de-DE" sz="1200" dirty="0"/>
              <a:t>Deine Wahrnehmung zu schulen, kannst Du beginnen Dir ein konkretes Zeitfenster zu setzen um herauszufinden, was Du in dieser Zeit alles schaffen kannst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Einen</a:t>
            </a:r>
            <a:r>
              <a:rPr lang="de-DE" sz="1200" dirty="0"/>
              <a:t> </a:t>
            </a:r>
            <a:r>
              <a:rPr lang="de-DE" sz="1200" dirty="0" err="1"/>
              <a:t>Timer</a:t>
            </a:r>
            <a:r>
              <a:rPr lang="de-DE" sz="1200" dirty="0"/>
              <a:t> zu stellen, der Dir ein Signal gibt, wann Dein Zeitfenster vorüber ist, hilft Dein Training messbar zu machen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Ein </a:t>
            </a:r>
            <a:r>
              <a:rPr lang="de-DE" sz="1200" dirty="0"/>
              <a:t>Zeitfenster kann </a:t>
            </a:r>
            <a:r>
              <a:rPr lang="de-DE" sz="1200" dirty="0" smtClean="0"/>
              <a:t>fünf </a:t>
            </a:r>
            <a:r>
              <a:rPr lang="de-DE" sz="1200"/>
              <a:t>oder </a:t>
            </a:r>
            <a:r>
              <a:rPr lang="de-DE" sz="1200" smtClean="0"/>
              <a:t>zehn </a:t>
            </a:r>
            <a:r>
              <a:rPr lang="de-DE" sz="1200" dirty="0"/>
              <a:t>Minuten dauern. 25 Minuten haben sich bei kopflastigen Arbeiten </a:t>
            </a:r>
            <a:r>
              <a:rPr lang="de-DE" sz="1200" dirty="0" smtClean="0"/>
              <a:t>als </a:t>
            </a:r>
            <a:r>
              <a:rPr lang="de-DE" sz="1200" dirty="0"/>
              <a:t>guter Einstieg bewährt, bevor die Konzentration nachlässt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Es </a:t>
            </a:r>
            <a:r>
              <a:rPr lang="de-DE" sz="1200" dirty="0"/>
              <a:t>geht in Deinen Zeitfenstern nicht darum, so schnell wie möglich zu arbeiten, sondern herauszufinden, was Du alles in einem bequemen Tempo schaffen kannst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sz="1200" dirty="0" smtClean="0"/>
              <a:t>Francesco </a:t>
            </a:r>
            <a:r>
              <a:rPr lang="de-DE" sz="1200" dirty="0" err="1"/>
              <a:t>Cirillo</a:t>
            </a:r>
            <a:r>
              <a:rPr lang="de-DE" sz="1200" dirty="0"/>
              <a:t>, der Erfinder der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baseline="30000" dirty="0"/>
              <a:t>1</a:t>
            </a:r>
            <a:r>
              <a:rPr lang="de-DE" sz="1200" dirty="0"/>
              <a:t>, nennt diese Zeitfenster „Tomaten“. Dabei geht er von 25 Minuten aus, denen eine </a:t>
            </a:r>
            <a:r>
              <a:rPr lang="de-DE" sz="1200" dirty="0" smtClean="0"/>
              <a:t>fünfminütige </a:t>
            </a:r>
            <a:r>
              <a:rPr lang="de-DE" sz="1200" dirty="0"/>
              <a:t>Pause folgt.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de-DE" sz="1200" dirty="0"/>
              <a:t>Nimm Dir für den Anfang die von Francesco </a:t>
            </a:r>
            <a:r>
              <a:rPr lang="de-DE" sz="1200" dirty="0" err="1"/>
              <a:t>Cirillio</a:t>
            </a:r>
            <a:r>
              <a:rPr lang="de-DE" sz="1200" dirty="0"/>
              <a:t> vorgeschlagene Zeitspanne von 25 Minuten. </a:t>
            </a:r>
            <a:endParaRPr lang="de-DE" sz="1200" dirty="0" smtClean="0"/>
          </a:p>
          <a:p>
            <a:pPr>
              <a:spcBef>
                <a:spcPts val="2000"/>
              </a:spcBef>
            </a:pPr>
            <a:r>
              <a:rPr lang="de-DE" sz="1200" dirty="0" smtClean="0"/>
              <a:t>Stelle </a:t>
            </a:r>
            <a:r>
              <a:rPr lang="de-DE" sz="1200" dirty="0"/>
              <a:t>Dir einen </a:t>
            </a:r>
            <a:r>
              <a:rPr lang="de-DE" sz="1200" dirty="0" err="1"/>
              <a:t>Timer</a:t>
            </a:r>
            <a:r>
              <a:rPr lang="de-DE" sz="1200" dirty="0"/>
              <a:t>, übe oder arbeite das, was gerade bei Dir anliegt. Notiere Dir nachdem der Wecker geklingelt </a:t>
            </a:r>
            <a:r>
              <a:rPr lang="de-DE" sz="1200" dirty="0" smtClean="0"/>
              <a:t>hat, </a:t>
            </a:r>
            <a:r>
              <a:rPr lang="de-DE" sz="1200" dirty="0" err="1"/>
              <a:t>wieviel</a:t>
            </a:r>
            <a:r>
              <a:rPr lang="de-DE" sz="1200" dirty="0"/>
              <a:t> Du geschafft hast.</a:t>
            </a:r>
          </a:p>
          <a:p>
            <a:pPr>
              <a:spcBef>
                <a:spcPts val="2000"/>
              </a:spcBef>
            </a:pPr>
            <a:r>
              <a:rPr lang="de-DE" sz="1200" dirty="0"/>
              <a:t>Für die Zertifizierung dieses </a:t>
            </a:r>
            <a:r>
              <a:rPr lang="de-DE" sz="1200" dirty="0" err="1"/>
              <a:t>Moves</a:t>
            </a:r>
            <a:r>
              <a:rPr lang="de-DE" sz="1200" dirty="0"/>
              <a:t> brauchst Du in zwei Wochen </a:t>
            </a:r>
            <a:r>
              <a:rPr lang="de-DE" sz="1200" dirty="0" smtClean="0"/>
              <a:t>acht </a:t>
            </a:r>
            <a:r>
              <a:rPr lang="de-DE" sz="1200" dirty="0"/>
              <a:t>Durchführungen dieser Zeitfenster.</a:t>
            </a:r>
          </a:p>
          <a:p>
            <a:pPr>
              <a:spcBef>
                <a:spcPts val="2000"/>
              </a:spcBef>
            </a:pPr>
            <a:r>
              <a:rPr lang="de-DE" sz="1200" dirty="0"/>
              <a:t>Teile Deine Dokumentation mit Deinem Team </a:t>
            </a:r>
            <a:r>
              <a:rPr lang="de-DE" sz="1200"/>
              <a:t>und 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lass </a:t>
            </a:r>
            <a:r>
              <a:rPr lang="de-DE" sz="1200" dirty="0" smtClean="0"/>
              <a:t>Dir </a:t>
            </a:r>
            <a:r>
              <a:rPr lang="de-DE" sz="1200" dirty="0"/>
              <a:t>Deine  Ergebnisse unterschreiben.</a:t>
            </a:r>
          </a:p>
        </p:txBody>
      </p:sp>
    </p:spTree>
    <p:extLst>
      <p:ext uri="{BB962C8B-B14F-4D97-AF65-F5344CB8AC3E}">
        <p14:creationId xmlns:p14="http://schemas.microsoft.com/office/powerpoint/2010/main" val="244688087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WIEVIEL PASST IN EINE TOMATE?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46</cp:revision>
  <cp:lastPrinted>2015-03-26T09:33:33Z</cp:lastPrinted>
  <dcterms:created xsi:type="dcterms:W3CDTF">2015-03-26T08:30:55Z</dcterms:created>
  <dcterms:modified xsi:type="dcterms:W3CDTF">2015-08-14T11:18:50Z</dcterms:modified>
</cp:coreProperties>
</file>