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280" y="-112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 smtClean="0"/>
              <a:t>AUFDREHEN-</a:t>
            </a:r>
            <a:r>
              <a:rPr lang="de-DE" dirty="0" smtClean="0">
                <a:latin typeface="Avenir Book"/>
                <a:cs typeface="Avenir Book"/>
              </a:rPr>
              <a:t>FERTIG-LOS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err="1"/>
              <a:t>Technique</a:t>
            </a:r>
            <a:r>
              <a:rPr lang="de-DE" sz="1200" smtClean="0"/>
              <a:t>®</a:t>
            </a:r>
            <a:r>
              <a:rPr lang="de-DE" sz="1200" baseline="30000" smtClean="0"/>
              <a:t>1</a:t>
            </a:r>
            <a:r>
              <a:rPr lang="de-DE" sz="1200" dirty="0"/>
              <a:t>  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Zeit, die Du in Tomaten einteilst, nimmst Du möglicherweise anders wahr. </a:t>
            </a:r>
            <a:endParaRPr lang="de-DE" sz="1200" dirty="0"/>
          </a:p>
          <a:p>
            <a:pPr>
              <a:lnSpc>
                <a:spcPct val="110000"/>
              </a:lnSpc>
            </a:pPr>
            <a:r>
              <a:rPr lang="de-DE" sz="1200" dirty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Das Ziel der Tomate bestimmst Du vorher und nach Ablauf reflektierst 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und Motivation über eine längere Zeitspanne aufrecht zu erhalten.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Besorge Dir einen Zeitmesser. Bewährt haben sich verschiedene Apps bzw. eine herkömmliche Eieruhr.</a:t>
            </a:r>
          </a:p>
          <a:p>
            <a:r>
              <a:rPr lang="de-DE" sz="1200" dirty="0"/>
              <a:t>Mache innerhalb von 2 Wochen mindestens 12 Tomaten.</a:t>
            </a:r>
          </a:p>
          <a:p>
            <a:r>
              <a:rPr lang="de-DE" sz="1200" dirty="0"/>
              <a:t>Verteile Deine Tomaten auf mindestens 8 verschiedene Tage.</a:t>
            </a:r>
          </a:p>
          <a:p>
            <a:r>
              <a:rPr lang="de-DE" sz="1200" dirty="0"/>
              <a:t>Du kannst die Tomatentechnik auch in verschiedenen Bereichen Deines Lebens (Tagesgeschäft, Job, Lernen, Hausarbeit, Hobby…) ausprobieren, wenn du magst</a:t>
            </a:r>
            <a:r>
              <a:rPr lang="de-DE" sz="1200" dirty="0" smtClean="0"/>
              <a:t>.</a:t>
            </a:r>
          </a:p>
          <a:p>
            <a:r>
              <a:rPr lang="de-DE" sz="1200" dirty="0" smtClean="0"/>
              <a:t>Dokumentiere </a:t>
            </a:r>
            <a:r>
              <a:rPr lang="de-DE" sz="1200" dirty="0"/>
              <a:t>zu jeder Tomate vorher Deine Ziele und nachher 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smtClean="0"/>
              <a:t>Deine </a:t>
            </a:r>
            <a:r>
              <a:rPr lang="de-DE" sz="1200" dirty="0"/>
              <a:t>Erfahrungen und Ergebnisse.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53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32</cp:revision>
  <cp:lastPrinted>2015-03-26T09:33:33Z</cp:lastPrinted>
  <dcterms:created xsi:type="dcterms:W3CDTF">2015-03-26T08:30:55Z</dcterms:created>
  <dcterms:modified xsi:type="dcterms:W3CDTF">2015-08-13T15:23:33Z</dcterms:modified>
</cp:coreProperties>
</file>