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1" d="100"/>
          <a:sy n="141" d="100"/>
        </p:scale>
        <p:origin x="-936" y="-32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331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84332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TEXT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b="0" baseline="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WRI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0" indent="0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None/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8707" y="654182"/>
            <a:ext cx="5703570" cy="428301"/>
          </a:xfrm>
        </p:spPr>
        <p:txBody>
          <a:bodyPr/>
          <a:lstStyle/>
          <a:p>
            <a:r>
              <a:rPr lang="de-DE" dirty="0" smtClean="0"/>
              <a:t>SCHREIBEN </a:t>
            </a:r>
            <a:r>
              <a:rPr lang="de-DE" dirty="0" smtClean="0">
                <a:latin typeface="Avenir Light" charset="0"/>
                <a:ea typeface="Avenir Light" charset="0"/>
                <a:cs typeface="Avenir Light" charset="0"/>
              </a:rPr>
              <a:t>BEGINNT MIT EINER IDEE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6026" cy="3502305"/>
          </a:xfrm>
        </p:spPr>
        <p:txBody>
          <a:bodyPr>
            <a:normAutofit/>
          </a:bodyPr>
          <a:lstStyle/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Was habe ich für Textideen im Kopf, die es aus meiner Sicht wert wären, aufzuschreiben? Welche Texte würde ich gerne lesen und sollten deshalb geschrieben werden?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Meinen Ideen für Texte Platz zu geben, gibt mir selbst einen größeren Platz in meinem Leben und in meinem Team.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Das Ziel ist, ein ungeordnetes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mit all meinen Ideen für Texte zu erstellen, so, wie sie mir einfallen.</a:t>
            </a:r>
            <a:endParaRPr lang="de-DE" sz="1200" dirty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Dafür brauche ich einen Ort, um meine Textideen aufzuschreiben</a:t>
            </a:r>
            <a:r>
              <a:rPr lang="de-DE" sz="1200" dirty="0"/>
              <a:t>. 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Form ist dabei weniger wichtig, als das Ziel, einen Ideenfluss für Texte in Gang zu setzen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Wenn ich den Schreib-Trainingsplan bearbeiten möchte, ist es sinnvoll, für das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gleich zu Beginn eine Form zu wählen, in der die Ideen von mir später priorisiert und von anderen bewertet werden können. Das kann ein Blog oder ein anderes </a:t>
            </a:r>
            <a:r>
              <a:rPr lang="de-DE" sz="1200" dirty="0" err="1" smtClean="0"/>
              <a:t>Teamtool</a:t>
            </a:r>
            <a:r>
              <a:rPr lang="de-DE" sz="1200" dirty="0" smtClean="0"/>
              <a:t> sein.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Ziel ist es, alle Ideen fließen zu lassen, damit neue Ideen nachfließen können. Neue Ideen entstehen, wenn man ihnen Platz gibt, hochkommen zu können. 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166813" y="973847"/>
            <a:ext cx="5293995" cy="462329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>
            <a:lvl1pPr marL="0" indent="0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2300" kern="1200">
                <a:solidFill>
                  <a:srgbClr val="1191D1"/>
                </a:solidFill>
                <a:latin typeface="Avenir Book"/>
                <a:ea typeface="+mn-ea"/>
                <a:cs typeface="Avenir Book"/>
              </a:defRPr>
            </a:lvl1pPr>
            <a:lvl2pPr marL="403388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2pPr>
            <a:lvl3pPr marL="806775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3pPr>
            <a:lvl4pPr marL="1210163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4pPr>
            <a:lvl5pPr marL="1613550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5pPr>
            <a:lvl6pPr marL="2016938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20325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23713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27100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Erstelle ein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mit Deinen Ideen für Texte.  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Dieses </a:t>
            </a:r>
            <a:r>
              <a:rPr lang="de-DE" sz="1200" dirty="0" err="1" smtClean="0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 enthält ungeordnet alles,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was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Dir an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Ideen kommt, worüber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Du schreiben könntest oder auch, welche Texte Du gerne lesen möchtest.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Skizziere Deine Idee jeweils kurz oder schreibe sie als Punktliste auf,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ohne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dabei den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Text zu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schreiben.</a:t>
            </a:r>
          </a:p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Schreibe in 2 Wochen mindestens 8 Ideen für Texte in das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und zeige sie Deinem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eam oder Deinen Trainingspartnern.</a:t>
            </a: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0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SCHREIBEN BEGINNT MIT EINER IDEE 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49</cp:revision>
  <cp:lastPrinted>2015-03-26T09:33:33Z</cp:lastPrinted>
  <dcterms:created xsi:type="dcterms:W3CDTF">2015-03-26T08:30:55Z</dcterms:created>
  <dcterms:modified xsi:type="dcterms:W3CDTF">2015-10-25T13:22:34Z</dcterms:modified>
</cp:coreProperties>
</file>