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9"/>
  </p:normalViewPr>
  <p:slideViewPr>
    <p:cSldViewPr snapToGrid="0" snapToObjects="1">
      <p:cViewPr>
        <p:scale>
          <a:sx n="125" d="100"/>
          <a:sy n="125" d="100"/>
        </p:scale>
        <p:origin x="464" y="152"/>
      </p:cViewPr>
      <p:guideLst>
        <p:guide orient="horz" pos="661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16.03.16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16.03.16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 smtClean="0"/>
              <a:t>SPIELE </a:t>
            </a:r>
            <a:r>
              <a:rPr lang="de-DE" dirty="0" smtClean="0">
                <a:latin typeface="Avenir Book"/>
                <a:cs typeface="Avenir Book"/>
              </a:rPr>
              <a:t>MIT DER ZEIT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100" dirty="0" smtClean="0"/>
              <a:t>Innerhalb</a:t>
            </a:r>
            <a:r>
              <a:rPr lang="de-DE" sz="1100" dirty="0" smtClean="0"/>
              <a:t> eines Zeitfensters </a:t>
            </a:r>
            <a:r>
              <a:rPr lang="de-DE" sz="1100" dirty="0"/>
              <a:t>von 25 min </a:t>
            </a:r>
            <a:r>
              <a:rPr lang="de-DE" sz="1100" dirty="0" smtClean="0"/>
              <a:t>zu arbeiten, ist </a:t>
            </a:r>
            <a:r>
              <a:rPr lang="de-DE" sz="1100" dirty="0" smtClean="0"/>
              <a:t>eine Möglichkeit neben vielen weiteren, die auch gut funktionieren können.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Um herauszufinden, </a:t>
            </a:r>
            <a:r>
              <a:rPr lang="de-DE" sz="1100" dirty="0" smtClean="0"/>
              <a:t>welches für Dich am besten </a:t>
            </a:r>
            <a:r>
              <a:rPr lang="de-DE" sz="1100" dirty="0"/>
              <a:t>passt, kannst Du unterschiedliche </a:t>
            </a:r>
            <a:r>
              <a:rPr lang="de-DE" sz="1100" dirty="0" smtClean="0"/>
              <a:t>Zeitfenster</a:t>
            </a:r>
            <a:r>
              <a:rPr lang="de-DE" sz="1100" dirty="0" smtClean="0"/>
              <a:t> </a:t>
            </a:r>
            <a:r>
              <a:rPr lang="de-DE" sz="1100" dirty="0"/>
              <a:t>ausprobieren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Wenn Du </a:t>
            </a:r>
            <a:r>
              <a:rPr lang="de-DE" sz="1100" dirty="0" smtClean="0"/>
              <a:t>damit experimentierst</a:t>
            </a:r>
            <a:r>
              <a:rPr lang="de-DE" sz="1100" dirty="0"/>
              <a:t>, ist es wichtig, Klarheit beizubehalten. Du kannst Dich sonst schnell in Beliebigkeit verlieren. 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Vor Beginn </a:t>
            </a:r>
            <a:r>
              <a:rPr lang="de-DE" sz="1100" dirty="0" smtClean="0"/>
              <a:t>Deiner</a:t>
            </a:r>
            <a:r>
              <a:rPr lang="de-DE" sz="1100" dirty="0" smtClean="0"/>
              <a:t> „Tomate“</a:t>
            </a:r>
            <a:r>
              <a:rPr lang="de-DE" sz="1100" baseline="30000" dirty="0" smtClean="0"/>
              <a:t>1</a:t>
            </a:r>
            <a:r>
              <a:rPr lang="de-DE" sz="1100" dirty="0" smtClean="0"/>
              <a:t> </a:t>
            </a:r>
            <a:r>
              <a:rPr lang="de-DE" sz="1100" dirty="0"/>
              <a:t>legst Du fest, wie lange sie sein soll. </a:t>
            </a:r>
            <a:r>
              <a:rPr lang="de-DE" sz="1100" dirty="0" smtClean="0"/>
              <a:t>Die Länge </a:t>
            </a:r>
            <a:r>
              <a:rPr lang="de-DE" sz="1100" dirty="0"/>
              <a:t>über mehrere Tomaten konstant zu halten, hilft Dir ein Gefühl </a:t>
            </a:r>
            <a:r>
              <a:rPr lang="de-DE" sz="1100" dirty="0" smtClean="0"/>
              <a:t>dafür </a:t>
            </a:r>
            <a:r>
              <a:rPr lang="de-DE" sz="1100" dirty="0"/>
              <a:t>zu </a:t>
            </a:r>
            <a:r>
              <a:rPr lang="de-DE" sz="1100" dirty="0" smtClean="0"/>
              <a:t>entwickeln.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 smtClean="0"/>
              <a:t>Beispiele</a:t>
            </a:r>
            <a:r>
              <a:rPr lang="de-DE" sz="1100" dirty="0" smtClean="0"/>
              <a:t> </a:t>
            </a:r>
            <a:r>
              <a:rPr lang="de-DE" sz="1100" dirty="0"/>
              <a:t>für Tomaten wären: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5 min </a:t>
            </a:r>
            <a:r>
              <a:rPr lang="de-DE" sz="1100" dirty="0" smtClean="0"/>
              <a:t>Tomate</a:t>
            </a:r>
          </a:p>
          <a:p>
            <a:pPr lvl="1">
              <a:lnSpc>
                <a:spcPct val="120000"/>
              </a:lnSpc>
            </a:pPr>
            <a:r>
              <a:rPr lang="de-DE" sz="1100" dirty="0" smtClean="0"/>
              <a:t>15 </a:t>
            </a:r>
            <a:r>
              <a:rPr lang="de-DE" sz="1100" dirty="0"/>
              <a:t>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20 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45 min Tomate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3" t="13821" r="42188"/>
          <a:stretch/>
        </p:blipFill>
        <p:spPr>
          <a:xfrm>
            <a:off x="5510914" y="3377140"/>
            <a:ext cx="927203" cy="13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100" dirty="0"/>
              <a:t>Trainiere in 2 Wochen 3 Phasen, in denen Du </a:t>
            </a:r>
            <a:r>
              <a:rPr lang="de-DE" sz="1100" dirty="0" smtClean="0"/>
              <a:t>Deine Zeitfenster </a:t>
            </a:r>
            <a:r>
              <a:rPr lang="de-DE" sz="1100" dirty="0"/>
              <a:t>änderst.</a:t>
            </a:r>
          </a:p>
          <a:p>
            <a:r>
              <a:rPr lang="de-DE" sz="1100" dirty="0"/>
              <a:t>Jede Phase sollte über 2 - 4 </a:t>
            </a:r>
            <a:r>
              <a:rPr lang="de-DE" sz="1100" dirty="0" smtClean="0"/>
              <a:t>Tage </a:t>
            </a:r>
            <a:r>
              <a:rPr lang="de-DE" sz="1100" dirty="0"/>
              <a:t>gehen, an denen Du Tomaten machst. Innerhalb dieser Zeit änderst Du die </a:t>
            </a:r>
            <a:r>
              <a:rPr lang="de-DE" sz="1100" dirty="0" smtClean="0"/>
              <a:t>Länger der Zeitscheiben</a:t>
            </a:r>
            <a:r>
              <a:rPr lang="de-DE" sz="1100" dirty="0" smtClean="0"/>
              <a:t> </a:t>
            </a:r>
            <a:r>
              <a:rPr lang="de-DE" sz="1100" dirty="0"/>
              <a:t>nicht.</a:t>
            </a:r>
          </a:p>
          <a:p>
            <a:r>
              <a:rPr lang="de-DE" sz="1100" dirty="0"/>
              <a:t>Mache in einer Phase </a:t>
            </a:r>
            <a:r>
              <a:rPr lang="de-DE" sz="1100" dirty="0" smtClean="0"/>
              <a:t>mindestens</a:t>
            </a:r>
            <a:r>
              <a:rPr lang="de-DE" sz="1100" dirty="0"/>
              <a:t> 3 Tomaten mit gleicher Länge, also insgesamt 9 Tomaten</a:t>
            </a:r>
            <a:r>
              <a:rPr lang="de-DE" sz="1100" dirty="0" smtClean="0"/>
              <a:t>.</a:t>
            </a:r>
          </a:p>
          <a:p>
            <a:r>
              <a:rPr lang="de-DE" sz="1100" dirty="0" smtClean="0"/>
              <a:t>Dokumentiere </a:t>
            </a:r>
            <a:r>
              <a:rPr lang="de-DE" sz="1100" dirty="0"/>
              <a:t>jede Tomate und notiere auch Antworten auf folgende </a:t>
            </a:r>
            <a:r>
              <a:rPr lang="de-DE" sz="1100" dirty="0" smtClean="0"/>
              <a:t>Wahrnehmungsfragen: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 smtClean="0"/>
              <a:t>Was tut mir gut?</a:t>
            </a:r>
            <a:endParaRPr lang="de-DE" sz="1100" dirty="0"/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 smtClean="0"/>
              <a:t>Halte ich meine </a:t>
            </a:r>
            <a:r>
              <a:rPr lang="de-DE" sz="1100" dirty="0" smtClean="0"/>
              <a:t>Zeitfenster exakt</a:t>
            </a:r>
            <a:r>
              <a:rPr lang="de-DE" sz="1100" dirty="0" smtClean="0"/>
              <a:t> </a:t>
            </a:r>
            <a:r>
              <a:rPr lang="de-DE" sz="1100" dirty="0" smtClean="0"/>
              <a:t>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 smtClean="0"/>
              <a:t>Reißt meine Konzentration während der Tomate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 smtClean="0"/>
              <a:t>Bräuchte ich längere oder kürzere Tomaten? Warum? </a:t>
            </a:r>
          </a:p>
          <a:p>
            <a:endParaRPr lang="de-DE" sz="12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111</Words>
  <Application>Microsoft Macintosh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39</cp:revision>
  <cp:lastPrinted>2015-03-26T09:33:33Z</cp:lastPrinted>
  <dcterms:created xsi:type="dcterms:W3CDTF">2015-03-26T08:30:55Z</dcterms:created>
  <dcterms:modified xsi:type="dcterms:W3CDTF">2016-03-16T13:28:24Z</dcterms:modified>
</cp:coreProperties>
</file>