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09"/>
  </p:normalViewPr>
  <p:slideViewPr>
    <p:cSldViewPr snapToGrid="0" snapToObjects="1">
      <p:cViewPr varScale="1">
        <p:scale>
          <a:sx n="120" d="100"/>
          <a:sy n="120" d="100"/>
        </p:scale>
        <p:origin x="896" y="176"/>
      </p:cViewPr>
      <p:guideLst>
        <p:guide orient="horz" pos="663"/>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itelplatzhalter 1"/>
          <p:cNvSpPr txBox="1">
            <a:spLocks/>
          </p:cNvSpPr>
          <p:nvPr userDrawn="1"/>
        </p:nvSpPr>
        <p:spPr>
          <a:xfrm>
            <a:off x="1166813" y="1072758"/>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25.01.16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smtClean="0"/>
              <a:t>Überschrift 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11</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96747"/>
            <a:ext cx="4612406" cy="461665"/>
          </a:xfrm>
        </p:spPr>
        <p:txBody>
          <a:bodyPr/>
          <a:lstStyle/>
          <a:p>
            <a:r>
              <a:rPr lang="de-DE" dirty="0" smtClean="0"/>
              <a:t>WAS PASST </a:t>
            </a:r>
            <a:r>
              <a:rPr lang="de-DE" dirty="0" smtClean="0">
                <a:latin typeface="Avenir Book"/>
                <a:cs typeface="Avenir Book"/>
              </a:rPr>
              <a:t>IN EINEN TAG?</a:t>
            </a:r>
            <a:endParaRPr lang="de-DE" dirty="0">
              <a:latin typeface="Avenir Book"/>
              <a:cs typeface="Avenir Book"/>
            </a:endParaRPr>
          </a:p>
        </p:txBody>
      </p:sp>
      <p:sp>
        <p:nvSpPr>
          <p:cNvPr id="4" name="Inhaltsplatzhalter 3"/>
          <p:cNvSpPr>
            <a:spLocks noGrp="1"/>
          </p:cNvSpPr>
          <p:nvPr>
            <p:ph idx="13"/>
          </p:nvPr>
        </p:nvSpPr>
        <p:spPr/>
        <p:txBody>
          <a:bodyPr/>
          <a:lstStyle/>
          <a:p>
            <a:r>
              <a:rPr lang="de-DE" sz="1100" dirty="0" smtClean="0"/>
              <a:t>Als Musiker laufen wir oft mit einer </a:t>
            </a:r>
            <a:r>
              <a:rPr lang="de-DE" sz="1100" dirty="0" err="1" smtClean="0"/>
              <a:t>Übekrankheit</a:t>
            </a:r>
            <a:r>
              <a:rPr lang="de-DE" sz="1100" dirty="0" smtClean="0"/>
              <a:t> umher: Wie lange habe ich geübt? War das genug? Wie viel üben denn die anderen? Oh Gott das ist ja viel mehr!</a:t>
            </a:r>
          </a:p>
          <a:p>
            <a:r>
              <a:rPr lang="de-DE" sz="1100" dirty="0" smtClean="0"/>
              <a:t>Oft überschätzen wir die Kapazität, die an einem Tag sinnvoll gestemmt werden kann und laufen dann mit einem entsprechenden Mangelgefühl im Bauch herum, nicht genug getan zu haben.</a:t>
            </a:r>
          </a:p>
          <a:p>
            <a:r>
              <a:rPr lang="de-DE" sz="1100" dirty="0" smtClean="0"/>
              <a:t>Wenn Du beginnst zu dokumentieren, was in Deinen </a:t>
            </a:r>
            <a:r>
              <a:rPr lang="de-DE" sz="1100" dirty="0"/>
              <a:t>T</a:t>
            </a:r>
            <a:r>
              <a:rPr lang="de-DE" sz="1100" dirty="0" smtClean="0"/>
              <a:t>ag passt, kann Du diese Krankheit heilen und bekommst eine Wahrnehmung, was Deine tatsächliche Tageskapazität ist</a:t>
            </a:r>
          </a:p>
          <a:p>
            <a:r>
              <a:rPr lang="de-DE" sz="1100" dirty="0" smtClean="0"/>
              <a:t>Dabei geht es nicht darum möglichst viel in einen Tag zu packen, sondern bequem vor dich hinzuwerkeln oder zu üben. Wenn du also viele Tagesdokumentationen hintereinander machst, solltest Du keine Ermüdungserscheinungen bekommen.</a:t>
            </a:r>
          </a:p>
          <a:p>
            <a:r>
              <a:rPr lang="de-DE" sz="1100" dirty="0" smtClean="0"/>
              <a:t>Sinnvoll wäre auch, während Deinem Tagwerk immer wieder Tomaten zu machen (siehe TOM 08), um auch ein Gefühl dafür zu bekommen wie viele Tomaten in Deinen Tag passen.</a:t>
            </a:r>
          </a:p>
          <a:p>
            <a:r>
              <a:rPr lang="de-DE" sz="1100" dirty="0" smtClean="0"/>
              <a:t>Termine und andere Betätigungen kannst Du natürlich auch in Deine Tagesdokumentation aufnehmen.</a:t>
            </a:r>
          </a:p>
          <a:p>
            <a:endParaRPr lang="de-DE" dirty="0"/>
          </a:p>
        </p:txBody>
      </p:sp>
    </p:spTree>
    <p:extLst>
      <p:ext uri="{BB962C8B-B14F-4D97-AF65-F5344CB8AC3E}">
        <p14:creationId xmlns:p14="http://schemas.microsoft.com/office/powerpoint/2010/main" val="585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Dokumentiere Deine Tagesaktivitäten innerhalb von 2 Wochen an </a:t>
            </a:r>
            <a:r>
              <a:rPr lang="de-DE" dirty="0" smtClean="0"/>
              <a:t>4 </a:t>
            </a:r>
            <a:r>
              <a:rPr lang="de-DE" dirty="0" smtClean="0"/>
              <a:t>verschiedenen Tagen.</a:t>
            </a:r>
          </a:p>
          <a:p>
            <a:r>
              <a:rPr lang="de-DE" dirty="0" smtClean="0"/>
              <a:t>Dokumentiere </a:t>
            </a:r>
            <a:r>
              <a:rPr lang="de-DE" dirty="0" smtClean="0"/>
              <a:t>alles, was Du aktiv tust oder Du als Training bezeichnen würdest. </a:t>
            </a:r>
            <a:r>
              <a:rPr lang="de-DE" dirty="0" smtClean="0"/>
              <a:t>Wenn Du </a:t>
            </a:r>
            <a:r>
              <a:rPr lang="de-DE" dirty="0"/>
              <a:t>T</a:t>
            </a:r>
            <a:r>
              <a:rPr lang="de-DE" dirty="0" smtClean="0"/>
              <a:t>omaten machst, dann </a:t>
            </a:r>
            <a:r>
              <a:rPr lang="de-DE" dirty="0" smtClean="0"/>
              <a:t>kannst Du sie dementsprechend kennzeichnen.</a:t>
            </a:r>
            <a:endParaRPr lang="de-DE" dirty="0" smtClean="0"/>
          </a:p>
          <a:p>
            <a:r>
              <a:rPr lang="de-DE" smtClean="0"/>
              <a:t>Zeige </a:t>
            </a:r>
            <a:r>
              <a:rPr lang="de-DE" dirty="0" smtClean="0"/>
              <a:t>Deine Dokumentation </a:t>
            </a:r>
            <a:r>
              <a:rPr lang="de-DE" dirty="0"/>
              <a:t>Deinem </a:t>
            </a:r>
            <a:r>
              <a:rPr lang="de-DE" dirty="0" smtClean="0"/>
              <a:t>Team.</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224</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WAS PASST IN EINEN TAG?</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31</cp:revision>
  <cp:lastPrinted>2015-03-26T09:33:33Z</cp:lastPrinted>
  <dcterms:created xsi:type="dcterms:W3CDTF">2015-03-26T08:30:55Z</dcterms:created>
  <dcterms:modified xsi:type="dcterms:W3CDTF">2016-01-25T11:24:19Z</dcterms:modified>
</cp:coreProperties>
</file>