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4" d="100"/>
          <a:sy n="174" d="100"/>
        </p:scale>
        <p:origin x="-440" y="-96"/>
      </p:cViewPr>
      <p:guideLst>
        <p:guide orient="horz" pos="63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10.11.15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10.11.15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WRI 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860835"/>
            <a:ext cx="184666" cy="338554"/>
          </a:xfrm>
          <a:prstGeom prst="rect">
            <a:avLst/>
          </a:prstGeom>
          <a:noFill/>
        </p:spPr>
        <p:txBody>
          <a:bodyPr wrap="none" rtlCol="0">
            <a:spAutoFit/>
          </a:bodyPr>
          <a:lstStyle/>
          <a:p>
            <a:endParaRPr lang="de-DE" dirty="0"/>
          </a:p>
        </p:txBody>
      </p:sp>
      <p:sp>
        <p:nvSpPr>
          <p:cNvPr id="5" name="Titel 1"/>
          <p:cNvSpPr>
            <a:spLocks noGrp="1"/>
          </p:cNvSpPr>
          <p:nvPr>
            <p:ph type="ctrTitle"/>
          </p:nvPr>
        </p:nvSpPr>
        <p:spPr>
          <a:xfrm>
            <a:off x="1166813" y="872281"/>
            <a:ext cx="4612406" cy="461665"/>
          </a:xfrm>
        </p:spPr>
        <p:txBody>
          <a:bodyPr/>
          <a:lstStyle/>
          <a:p>
            <a:r>
              <a:rPr lang="de-DE" dirty="0" smtClean="0"/>
              <a:t>DEM TEXT</a:t>
            </a:r>
            <a:endParaRPr lang="de-DE" dirty="0"/>
          </a:p>
        </p:txBody>
      </p:sp>
      <p:sp>
        <p:nvSpPr>
          <p:cNvPr id="6" name="Untertitel 2"/>
          <p:cNvSpPr>
            <a:spLocks noGrp="1"/>
          </p:cNvSpPr>
          <p:nvPr>
            <p:ph type="subTitle" idx="1"/>
          </p:nvPr>
        </p:nvSpPr>
        <p:spPr>
          <a:xfrm>
            <a:off x="2814219" y="891020"/>
            <a:ext cx="5293995" cy="462329"/>
          </a:xfrm>
        </p:spPr>
        <p:txBody>
          <a:bodyPr/>
          <a:lstStyle/>
          <a:p>
            <a:r>
              <a:rPr lang="de-DE" dirty="0" smtClean="0"/>
              <a:t>ANNÄHERN</a:t>
            </a:r>
            <a:endParaRPr lang="de-DE" dirty="0"/>
          </a:p>
        </p:txBody>
      </p:sp>
      <p:sp>
        <p:nvSpPr>
          <p:cNvPr id="7" name="Inhaltsplatzhalter 6"/>
          <p:cNvSpPr>
            <a:spLocks noGrp="1"/>
          </p:cNvSpPr>
          <p:nvPr>
            <p:ph idx="13"/>
          </p:nvPr>
        </p:nvSpPr>
        <p:spPr>
          <a:xfrm>
            <a:off x="858838" y="1670638"/>
            <a:ext cx="6011545" cy="3299923"/>
          </a:xfrm>
        </p:spPr>
        <p:txBody>
          <a:bodyPr>
            <a:normAutofit lnSpcReduction="10000"/>
          </a:bodyPr>
          <a:lstStyle/>
          <a:p>
            <a:r>
              <a:rPr lang="de-DE" sz="1050" dirty="0"/>
              <a:t>Wenn Du einen längeren Sachtext schreibst für einen Artikel, ein Buch, eine Dokumentation oder eine andere Veröffentlichung, kannst Du Dich einem Text von oben annähern und ihn dann nach und nach verfeinern</a:t>
            </a:r>
            <a:r>
              <a:rPr lang="de-DE" sz="1050" dirty="0" smtClean="0"/>
              <a:t>.</a:t>
            </a:r>
          </a:p>
          <a:p>
            <a:pPr marL="0" indent="0">
              <a:buNone/>
            </a:pPr>
            <a:endParaRPr lang="de-DE" sz="1050" dirty="0"/>
          </a:p>
          <a:p>
            <a:r>
              <a:rPr lang="de-DE" sz="1050" dirty="0"/>
              <a:t>Folgende vier Phasen helfen Dir dabei inkrementell immer detaillierter zu werden.</a:t>
            </a:r>
          </a:p>
          <a:p>
            <a:pPr lvl="1"/>
            <a:r>
              <a:rPr lang="de-DE" sz="1050" dirty="0">
                <a:latin typeface="Avenir Heavy"/>
                <a:cs typeface="Avenir Heavy"/>
              </a:rPr>
              <a:t>Kernaussage: </a:t>
            </a:r>
            <a:r>
              <a:rPr lang="de-DE" sz="1050" dirty="0"/>
              <a:t>Werde Dir zunächst klar, was Deine Idee zu dem Text ist und formuliere sie in einer einzigen Aussage. Evtl. findest du hier schon die Überschrift für Deinen Text oder einen Satz, der die Essenz wiederspiegelt, worüber du schreiben möchtest.</a:t>
            </a:r>
          </a:p>
          <a:p>
            <a:pPr lvl="1"/>
            <a:r>
              <a:rPr lang="de-DE" sz="1050" b="1" dirty="0">
                <a:latin typeface="Avenir Heavy"/>
                <a:cs typeface="Avenir Heavy"/>
              </a:rPr>
              <a:t>Grobgliederung</a:t>
            </a:r>
            <a:r>
              <a:rPr lang="de-DE" sz="1050" dirty="0">
                <a:latin typeface="Avenir Heavy"/>
                <a:cs typeface="Avenir Heavy"/>
              </a:rPr>
              <a:t>: </a:t>
            </a:r>
            <a:r>
              <a:rPr lang="de-DE" sz="1050" dirty="0"/>
              <a:t>Dann schreibe die Aspekte auf, die für die Erklärung dieser Aussage wichtig sind! Schreibe sie so auf, dass ein Außenstehender sie auch verstehen kann. Finde wie in der ersten Phase eine entscheidende Aussage pro Aspekt und bringe sie in der Reihenfolge mit den anderen Aspekten in einen sinnvollen Zusammenhang. Du kannst daraus einen Prosatext machen oder aufeinander folgende Kernaussagen notieren. Du kannst die Aspekte nummerieren.</a:t>
            </a:r>
          </a:p>
          <a:p>
            <a:pPr lvl="1"/>
            <a:r>
              <a:rPr lang="de-DE" sz="1050" b="1" dirty="0">
                <a:latin typeface="Avenir Heavy"/>
                <a:cs typeface="Avenir Heavy"/>
              </a:rPr>
              <a:t>Feingliederung</a:t>
            </a:r>
            <a:r>
              <a:rPr lang="de-DE" sz="1050" dirty="0">
                <a:latin typeface="Avenir Heavy"/>
                <a:cs typeface="Avenir Heavy"/>
              </a:rPr>
              <a:t>: </a:t>
            </a:r>
            <a:r>
              <a:rPr lang="de-DE" sz="1050" dirty="0"/>
              <a:t>Nun schreibe die Gedanken dazu auf, die Dir zu jedem Aspekt einfallen. In </a:t>
            </a:r>
            <a:r>
              <a:rPr lang="de-DE" sz="1050" dirty="0" err="1"/>
              <a:t>Bulletpointlisten</a:t>
            </a:r>
            <a:r>
              <a:rPr lang="de-DE" sz="1050" dirty="0"/>
              <a:t> kannst du brainstormen, welche Sätze zu jedem Gedanken hochkommen.</a:t>
            </a:r>
          </a:p>
          <a:p>
            <a:pPr lvl="1"/>
            <a:r>
              <a:rPr lang="de-DE" sz="1050" b="1" dirty="0">
                <a:latin typeface="Avenir Heavy"/>
                <a:cs typeface="Avenir Heavy"/>
              </a:rPr>
              <a:t>Ausformulierung:</a:t>
            </a:r>
            <a:r>
              <a:rPr lang="de-DE" sz="1050" dirty="0">
                <a:latin typeface="Avenir Heavy"/>
                <a:cs typeface="Avenir Heavy"/>
              </a:rPr>
              <a:t> </a:t>
            </a:r>
            <a:r>
              <a:rPr lang="de-DE" sz="1050" dirty="0"/>
              <a:t>Nun formuliere Deine Gedanken zu halben und ganzen Absätzen. Deine eigentliche Schreibarbeit ist nun gut vorbereitet und es ist kein großer Aufwand mehr, den Text zu unterfüttern und mit guten Übergängen abzurunden</a:t>
            </a:r>
            <a:r>
              <a:rPr lang="de-DE" sz="1050" dirty="0" smtClean="0"/>
              <a:t>.</a:t>
            </a:r>
            <a:endParaRPr lang="de-DE" sz="1050" dirty="0"/>
          </a:p>
        </p:txBody>
      </p:sp>
      <p:sp>
        <p:nvSpPr>
          <p:cNvPr id="8" name="Untertitel 2"/>
          <p:cNvSpPr txBox="1">
            <a:spLocks/>
          </p:cNvSpPr>
          <p:nvPr/>
        </p:nvSpPr>
        <p:spPr>
          <a:xfrm>
            <a:off x="1188710" y="119281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REGINA BRANDHUBER</a:t>
            </a:r>
            <a:endParaRPr lang="de-DE" sz="1000" cap="all" dirty="0">
              <a:solidFill>
                <a:srgbClr val="5D5E5F"/>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Schreibe in zwei Wochen einen Text, wobei du nach den beschriebenen vier Phasen vorgehst. Schließe Dich nach jeder Iteration mit mindestens zwei Leuten aus Deinem Team kurz und lass Dir dazu Feedback geben. Arbeite dann das Feedback wieder in Deinen Text ein. </a:t>
            </a:r>
            <a:endParaRPr lang="de-DE" dirty="0" smtClean="0"/>
          </a:p>
          <a:p>
            <a:r>
              <a:rPr lang="de-DE" dirty="0" smtClean="0"/>
              <a:t>Dokumentiere jedes Feedbackgespräch mit den Unterschriften Deiner Teammitglieder.</a:t>
            </a:r>
          </a:p>
          <a:p>
            <a:r>
              <a:rPr lang="de-DE" dirty="0"/>
              <a:t>Insgesamt musst du also vier Feedbackgespräche geführt haben, damit Du diese Zertifizierung bekommst. </a:t>
            </a:r>
          </a:p>
          <a:p>
            <a:pPr lvl="1">
              <a:buFont typeface="Wingdings" charset="2"/>
              <a:buChar char="§"/>
            </a:pPr>
            <a:r>
              <a:rPr lang="de-DE" dirty="0"/>
              <a:t>Eines, nachdem du eine Idee für einen Text hast,</a:t>
            </a:r>
          </a:p>
          <a:p>
            <a:pPr lvl="1">
              <a:buFont typeface="Wingdings" charset="2"/>
              <a:buChar char="§"/>
            </a:pPr>
            <a:r>
              <a:rPr lang="de-DE" dirty="0"/>
              <a:t>ein weiteres Gespräch, nachdem du alle Aspekte notiert hast.</a:t>
            </a:r>
          </a:p>
          <a:p>
            <a:pPr lvl="1">
              <a:buFont typeface="Wingdings" charset="2"/>
              <a:buChar char="§"/>
            </a:pPr>
            <a:r>
              <a:rPr lang="de-DE" dirty="0"/>
              <a:t>Eines nachdem Du Deine Gedanken dazu formuliert hast</a:t>
            </a:r>
          </a:p>
          <a:p>
            <a:pPr lvl="1">
              <a:buFont typeface="Wingdings" charset="2"/>
              <a:buChar char="§"/>
            </a:pPr>
            <a:r>
              <a:rPr lang="de-DE" dirty="0"/>
              <a:t>und eines, wenn Dein Text ausformuliert vorliegt.</a:t>
            </a:r>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4" name="Shape 7"/>
          <p:cNvSpPr/>
          <p:nvPr/>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am_training_card_template.potx</Template>
  <TotalTime>0</TotalTime>
  <Words>74</Words>
  <Application>Microsoft Macintosh PowerPoint</Application>
  <PresentationFormat>Benutzerdefiniert</PresentationFormat>
  <Paragraphs>20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am_training_card_template</vt:lpstr>
      <vt:lpstr>DEM TEXT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45</cp:revision>
  <cp:lastPrinted>2015-03-26T09:33:33Z</cp:lastPrinted>
  <dcterms:created xsi:type="dcterms:W3CDTF">2015-03-26T08:30:55Z</dcterms:created>
  <dcterms:modified xsi:type="dcterms:W3CDTF">2015-11-10T07:56:35Z</dcterms:modified>
</cp:coreProperties>
</file>