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7562850" cy="5330825"/>
  <p:notesSz cx="6858000" cy="9144000"/>
  <p:defaultText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9">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34" d="100"/>
          <a:sy n="134" d="100"/>
        </p:scale>
        <p:origin x="1664" y="184"/>
      </p:cViewPr>
      <p:guideLst>
        <p:guide orient="horz" pos="1679"/>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67214" y="1656011"/>
            <a:ext cx="6428423" cy="1142672"/>
          </a:xfrm>
        </p:spPr>
        <p:txBody>
          <a:bodyPr/>
          <a:lstStyle/>
          <a:p>
            <a:r>
              <a:rPr lang="de-DE"/>
              <a:t>Mastertitelformat bearbeiten</a:t>
            </a:r>
          </a:p>
        </p:txBody>
      </p:sp>
      <p:sp>
        <p:nvSpPr>
          <p:cNvPr id="3" name="Untertitel 2"/>
          <p:cNvSpPr>
            <a:spLocks noGrp="1"/>
          </p:cNvSpPr>
          <p:nvPr>
            <p:ph type="subTitle" idx="1"/>
          </p:nvPr>
        </p:nvSpPr>
        <p:spPr>
          <a:xfrm>
            <a:off x="1134428" y="3020801"/>
            <a:ext cx="5293995" cy="1362322"/>
          </a:xfrm>
        </p:spPr>
        <p:txBody>
          <a:bodyPr/>
          <a:lstStyle>
            <a:lvl1pPr marL="0" indent="0" algn="ctr">
              <a:buNone/>
              <a:defRPr>
                <a:solidFill>
                  <a:schemeClr val="tx1">
                    <a:tint val="75000"/>
                  </a:schemeClr>
                </a:solidFill>
              </a:defRPr>
            </a:lvl1pPr>
            <a:lvl2pPr marL="368366" indent="0" algn="ctr">
              <a:buNone/>
              <a:defRPr>
                <a:solidFill>
                  <a:schemeClr val="tx1">
                    <a:tint val="75000"/>
                  </a:schemeClr>
                </a:solidFill>
              </a:defRPr>
            </a:lvl2pPr>
            <a:lvl3pPr marL="736732" indent="0" algn="ctr">
              <a:buNone/>
              <a:defRPr>
                <a:solidFill>
                  <a:schemeClr val="tx1">
                    <a:tint val="75000"/>
                  </a:schemeClr>
                </a:solidFill>
              </a:defRPr>
            </a:lvl3pPr>
            <a:lvl4pPr marL="1105098" indent="0" algn="ctr">
              <a:buNone/>
              <a:defRPr>
                <a:solidFill>
                  <a:schemeClr val="tx1">
                    <a:tint val="75000"/>
                  </a:schemeClr>
                </a:solidFill>
              </a:defRPr>
            </a:lvl4pPr>
            <a:lvl5pPr marL="1473464" indent="0" algn="ctr">
              <a:buNone/>
              <a:defRPr>
                <a:solidFill>
                  <a:schemeClr val="tx1">
                    <a:tint val="75000"/>
                  </a:schemeClr>
                </a:solidFill>
              </a:defRPr>
            </a:lvl5pPr>
            <a:lvl6pPr marL="1841830" indent="0" algn="ctr">
              <a:buNone/>
              <a:defRPr>
                <a:solidFill>
                  <a:schemeClr val="tx1">
                    <a:tint val="75000"/>
                  </a:schemeClr>
                </a:solidFill>
              </a:defRPr>
            </a:lvl6pPr>
            <a:lvl7pPr marL="2210196" indent="0" algn="ctr">
              <a:buNone/>
              <a:defRPr>
                <a:solidFill>
                  <a:schemeClr val="tx1">
                    <a:tint val="75000"/>
                  </a:schemeClr>
                </a:solidFill>
              </a:defRPr>
            </a:lvl7pPr>
            <a:lvl8pPr marL="2578562" indent="0" algn="ctr">
              <a:buNone/>
              <a:defRPr>
                <a:solidFill>
                  <a:schemeClr val="tx1">
                    <a:tint val="75000"/>
                  </a:schemeClr>
                </a:solidFill>
              </a:defRPr>
            </a:lvl8pPr>
            <a:lvl9pPr marL="2946928" indent="0" algn="ctr">
              <a:buNone/>
              <a:defRPr>
                <a:solidFill>
                  <a:schemeClr val="tx1">
                    <a:tint val="75000"/>
                  </a:schemeClr>
                </a:solidFill>
              </a:defRPr>
            </a:lvl9pPr>
          </a:lstStyle>
          <a:p>
            <a:r>
              <a:rPr lang="de-DE"/>
              <a:t>Master-Untertitelformat bearbeiten</a:t>
            </a:r>
          </a:p>
        </p:txBody>
      </p:sp>
      <p:sp>
        <p:nvSpPr>
          <p:cNvPr id="4" name="Datumsplatzhalter 3"/>
          <p:cNvSpPr>
            <a:spLocks noGrp="1"/>
          </p:cNvSpPr>
          <p:nvPr>
            <p:ph type="dt" sz="half" idx="10"/>
          </p:nvPr>
        </p:nvSpPr>
        <p:spPr/>
        <p:txBody>
          <a:bodyPr/>
          <a:lstStyle/>
          <a:p>
            <a:fld id="{42F8D20A-7728-F14A-A40D-5966CD11A61A}"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2025048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2F8D20A-7728-F14A-A40D-5966CD11A61A}"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199977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4535084" y="165354"/>
            <a:ext cx="1407530" cy="3536608"/>
          </a:xfrm>
        </p:spPr>
        <p:txBody>
          <a:bodyPr vert="eaVert"/>
          <a:lstStyle/>
          <a:p>
            <a:r>
              <a:rPr lang="de-DE"/>
              <a:t>Mastertitelformat bearbeiten</a:t>
            </a:r>
          </a:p>
        </p:txBody>
      </p:sp>
      <p:sp>
        <p:nvSpPr>
          <p:cNvPr id="3" name="Vertikaler Textplatzhalter 2"/>
          <p:cNvSpPr>
            <a:spLocks noGrp="1"/>
          </p:cNvSpPr>
          <p:nvPr>
            <p:ph type="body" orient="vert" idx="1"/>
          </p:nvPr>
        </p:nvSpPr>
        <p:spPr>
          <a:xfrm>
            <a:off x="312493" y="165354"/>
            <a:ext cx="4096544" cy="353660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2F8D20A-7728-F14A-A40D-5966CD11A61A}"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97180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2F8D20A-7728-F14A-A40D-5966CD11A61A}"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1178852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7413" y="3425549"/>
            <a:ext cx="6428423" cy="1058761"/>
          </a:xfrm>
        </p:spPr>
        <p:txBody>
          <a:bodyPr anchor="t"/>
          <a:lstStyle>
            <a:lvl1pPr algn="l">
              <a:defRPr sz="3200" b="1" cap="all"/>
            </a:lvl1pPr>
          </a:lstStyle>
          <a:p>
            <a:r>
              <a:rPr lang="de-DE"/>
              <a:t>Mastertitelformat bearbeiten</a:t>
            </a:r>
          </a:p>
        </p:txBody>
      </p:sp>
      <p:sp>
        <p:nvSpPr>
          <p:cNvPr id="3" name="Textplatzhalter 2"/>
          <p:cNvSpPr>
            <a:spLocks noGrp="1"/>
          </p:cNvSpPr>
          <p:nvPr>
            <p:ph type="body" idx="1"/>
          </p:nvPr>
        </p:nvSpPr>
        <p:spPr>
          <a:xfrm>
            <a:off x="597413" y="2259431"/>
            <a:ext cx="6428423" cy="1166118"/>
          </a:xfrm>
        </p:spPr>
        <p:txBody>
          <a:bodyPr anchor="b"/>
          <a:lstStyle>
            <a:lvl1pPr marL="0" indent="0">
              <a:buNone/>
              <a:defRPr sz="1600">
                <a:solidFill>
                  <a:schemeClr val="tx1">
                    <a:tint val="75000"/>
                  </a:schemeClr>
                </a:solidFill>
              </a:defRPr>
            </a:lvl1pPr>
            <a:lvl2pPr marL="368366" indent="0">
              <a:buNone/>
              <a:defRPr sz="1500">
                <a:solidFill>
                  <a:schemeClr val="tx1">
                    <a:tint val="75000"/>
                  </a:schemeClr>
                </a:solidFill>
              </a:defRPr>
            </a:lvl2pPr>
            <a:lvl3pPr marL="736732" indent="0">
              <a:buNone/>
              <a:defRPr sz="1300">
                <a:solidFill>
                  <a:schemeClr val="tx1">
                    <a:tint val="75000"/>
                  </a:schemeClr>
                </a:solidFill>
              </a:defRPr>
            </a:lvl3pPr>
            <a:lvl4pPr marL="1105098" indent="0">
              <a:buNone/>
              <a:defRPr sz="1100">
                <a:solidFill>
                  <a:schemeClr val="tx1">
                    <a:tint val="75000"/>
                  </a:schemeClr>
                </a:solidFill>
              </a:defRPr>
            </a:lvl4pPr>
            <a:lvl5pPr marL="1473464" indent="0">
              <a:buNone/>
              <a:defRPr sz="1100">
                <a:solidFill>
                  <a:schemeClr val="tx1">
                    <a:tint val="75000"/>
                  </a:schemeClr>
                </a:solidFill>
              </a:defRPr>
            </a:lvl5pPr>
            <a:lvl6pPr marL="1841830" indent="0">
              <a:buNone/>
              <a:defRPr sz="1100">
                <a:solidFill>
                  <a:schemeClr val="tx1">
                    <a:tint val="75000"/>
                  </a:schemeClr>
                </a:solidFill>
              </a:defRPr>
            </a:lvl6pPr>
            <a:lvl7pPr marL="2210196" indent="0">
              <a:buNone/>
              <a:defRPr sz="1100">
                <a:solidFill>
                  <a:schemeClr val="tx1">
                    <a:tint val="75000"/>
                  </a:schemeClr>
                </a:solidFill>
              </a:defRPr>
            </a:lvl7pPr>
            <a:lvl8pPr marL="2578562" indent="0">
              <a:buNone/>
              <a:defRPr sz="1100">
                <a:solidFill>
                  <a:schemeClr val="tx1">
                    <a:tint val="75000"/>
                  </a:schemeClr>
                </a:solidFill>
              </a:defRPr>
            </a:lvl8pPr>
            <a:lvl9pPr marL="2946928" indent="0">
              <a:buNone/>
              <a:defRPr sz="11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42F8D20A-7728-F14A-A40D-5966CD11A61A}"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2995431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312493" y="967446"/>
            <a:ext cx="2752037" cy="2734516"/>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190577" y="967446"/>
            <a:ext cx="2752037" cy="2734516"/>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42F8D20A-7728-F14A-A40D-5966CD11A61A}" type="datetimeFigureOut">
              <a:rPr lang="de-DE" smtClean="0"/>
              <a:t>23.07.23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320457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78143" y="213480"/>
            <a:ext cx="6806565" cy="888471"/>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378143" y="1193266"/>
            <a:ext cx="3341572"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4" name="Inhaltsplatzhalter 3"/>
          <p:cNvSpPr>
            <a:spLocks noGrp="1"/>
          </p:cNvSpPr>
          <p:nvPr>
            <p:ph sz="half" idx="2"/>
          </p:nvPr>
        </p:nvSpPr>
        <p:spPr>
          <a:xfrm>
            <a:off x="378143" y="1690562"/>
            <a:ext cx="3341572"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3841823" y="1193266"/>
            <a:ext cx="3342885"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6" name="Inhaltsplatzhalter 5"/>
          <p:cNvSpPr>
            <a:spLocks noGrp="1"/>
          </p:cNvSpPr>
          <p:nvPr>
            <p:ph sz="quarter" idx="4"/>
          </p:nvPr>
        </p:nvSpPr>
        <p:spPr>
          <a:xfrm>
            <a:off x="3841823" y="1690562"/>
            <a:ext cx="3342885"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42F8D20A-7728-F14A-A40D-5966CD11A61A}" type="datetimeFigureOut">
              <a:rPr lang="de-DE" smtClean="0"/>
              <a:t>23.07.23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846944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fld id="{42F8D20A-7728-F14A-A40D-5966CD11A61A}" type="datetimeFigureOut">
              <a:rPr lang="de-DE" smtClean="0"/>
              <a:t>23.07.23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3031629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2F8D20A-7728-F14A-A40D-5966CD11A61A}" type="datetimeFigureOut">
              <a:rPr lang="de-DE" smtClean="0"/>
              <a:t>23.07.23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175601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78143" y="212246"/>
            <a:ext cx="2488126" cy="903279"/>
          </a:xfrm>
        </p:spPr>
        <p:txBody>
          <a:bodyPr anchor="b"/>
          <a:lstStyle>
            <a:lvl1pPr algn="l">
              <a:defRPr sz="1600" b="1"/>
            </a:lvl1pPr>
          </a:lstStyle>
          <a:p>
            <a:r>
              <a:rPr lang="de-DE"/>
              <a:t>Mastertitelformat bearbeiten</a:t>
            </a:r>
          </a:p>
        </p:txBody>
      </p:sp>
      <p:sp>
        <p:nvSpPr>
          <p:cNvPr id="3" name="Inhaltsplatzhalter 2"/>
          <p:cNvSpPr>
            <a:spLocks noGrp="1"/>
          </p:cNvSpPr>
          <p:nvPr>
            <p:ph idx="1"/>
          </p:nvPr>
        </p:nvSpPr>
        <p:spPr>
          <a:xfrm>
            <a:off x="2956864" y="212246"/>
            <a:ext cx="4227843" cy="454971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378143" y="1115525"/>
            <a:ext cx="2488126" cy="3646433"/>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42F8D20A-7728-F14A-A40D-5966CD11A61A}" type="datetimeFigureOut">
              <a:rPr lang="de-DE" smtClean="0"/>
              <a:t>23.07.23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111531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82372" y="3731577"/>
            <a:ext cx="4537710" cy="440534"/>
          </a:xfrm>
        </p:spPr>
        <p:txBody>
          <a:bodyPr anchor="b"/>
          <a:lstStyle>
            <a:lvl1pPr algn="l">
              <a:defRPr sz="1600" b="1"/>
            </a:lvl1pPr>
          </a:lstStyle>
          <a:p>
            <a:r>
              <a:rPr lang="de-DE"/>
              <a:t>Mastertitelformat bearbeiten</a:t>
            </a:r>
          </a:p>
        </p:txBody>
      </p:sp>
      <p:sp>
        <p:nvSpPr>
          <p:cNvPr id="3" name="Bildplatzhalter 2"/>
          <p:cNvSpPr>
            <a:spLocks noGrp="1"/>
          </p:cNvSpPr>
          <p:nvPr>
            <p:ph type="pic" idx="1"/>
          </p:nvPr>
        </p:nvSpPr>
        <p:spPr>
          <a:xfrm>
            <a:off x="1482372" y="476319"/>
            <a:ext cx="4537710" cy="3198495"/>
          </a:xfrm>
        </p:spPr>
        <p:txBody>
          <a:bodyPr/>
          <a:lstStyle>
            <a:lvl1pPr marL="0" indent="0">
              <a:buNone/>
              <a:defRPr sz="2600"/>
            </a:lvl1pPr>
            <a:lvl2pPr marL="368366" indent="0">
              <a:buNone/>
              <a:defRPr sz="2300"/>
            </a:lvl2pPr>
            <a:lvl3pPr marL="736732" indent="0">
              <a:buNone/>
              <a:defRPr sz="1900"/>
            </a:lvl3pPr>
            <a:lvl4pPr marL="1105098" indent="0">
              <a:buNone/>
              <a:defRPr sz="1600"/>
            </a:lvl4pPr>
            <a:lvl5pPr marL="1473464" indent="0">
              <a:buNone/>
              <a:defRPr sz="1600"/>
            </a:lvl5pPr>
            <a:lvl6pPr marL="1841830" indent="0">
              <a:buNone/>
              <a:defRPr sz="1600"/>
            </a:lvl6pPr>
            <a:lvl7pPr marL="2210196" indent="0">
              <a:buNone/>
              <a:defRPr sz="1600"/>
            </a:lvl7pPr>
            <a:lvl8pPr marL="2578562" indent="0">
              <a:buNone/>
              <a:defRPr sz="1600"/>
            </a:lvl8pPr>
            <a:lvl9pPr marL="2946928" indent="0">
              <a:buNone/>
              <a:defRPr sz="1600"/>
            </a:lvl9pPr>
          </a:lstStyle>
          <a:p>
            <a:endParaRPr lang="de-DE"/>
          </a:p>
        </p:txBody>
      </p:sp>
      <p:sp>
        <p:nvSpPr>
          <p:cNvPr id="4" name="Textplatzhalter 3"/>
          <p:cNvSpPr>
            <a:spLocks noGrp="1"/>
          </p:cNvSpPr>
          <p:nvPr>
            <p:ph type="body" sz="half" idx="2"/>
          </p:nvPr>
        </p:nvSpPr>
        <p:spPr>
          <a:xfrm>
            <a:off x="1482372" y="4172111"/>
            <a:ext cx="4537710" cy="625631"/>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42F8D20A-7728-F14A-A40D-5966CD11A61A}" type="datetimeFigureOut">
              <a:rPr lang="de-DE" smtClean="0"/>
              <a:t>23.07.23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3222104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78143" y="213480"/>
            <a:ext cx="6806565" cy="888471"/>
          </a:xfrm>
          <a:prstGeom prst="rect">
            <a:avLst/>
          </a:prstGeom>
        </p:spPr>
        <p:txBody>
          <a:bodyPr vert="horz" lIns="73673" tIns="36837" rIns="73673" bIns="36837" rtlCol="0" anchor="ctr">
            <a:normAutofit/>
          </a:bodyPr>
          <a:lstStyle/>
          <a:p>
            <a:r>
              <a:rPr lang="de-DE"/>
              <a:t>Mastertitelformat bearbeiten</a:t>
            </a:r>
          </a:p>
        </p:txBody>
      </p:sp>
      <p:sp>
        <p:nvSpPr>
          <p:cNvPr id="3" name="Textplatzhalter 2"/>
          <p:cNvSpPr>
            <a:spLocks noGrp="1"/>
          </p:cNvSpPr>
          <p:nvPr>
            <p:ph type="body" idx="1"/>
          </p:nvPr>
        </p:nvSpPr>
        <p:spPr>
          <a:xfrm>
            <a:off x="378143" y="1243860"/>
            <a:ext cx="6806565" cy="3518098"/>
          </a:xfrm>
          <a:prstGeom prst="rect">
            <a:avLst/>
          </a:prstGeom>
        </p:spPr>
        <p:txBody>
          <a:bodyPr vert="horz" lIns="73673" tIns="36837" rIns="73673" bIns="36837"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378143" y="4940885"/>
            <a:ext cx="1764665" cy="283817"/>
          </a:xfrm>
          <a:prstGeom prst="rect">
            <a:avLst/>
          </a:prstGeom>
        </p:spPr>
        <p:txBody>
          <a:bodyPr vert="horz" lIns="73673" tIns="36837" rIns="73673" bIns="36837" rtlCol="0" anchor="ctr"/>
          <a:lstStyle>
            <a:lvl1pPr algn="l">
              <a:defRPr sz="1000">
                <a:solidFill>
                  <a:schemeClr val="tx1">
                    <a:tint val="75000"/>
                  </a:schemeClr>
                </a:solidFill>
              </a:defRPr>
            </a:lvl1pPr>
          </a:lstStyle>
          <a:p>
            <a:fld id="{42F8D20A-7728-F14A-A40D-5966CD11A61A}" type="datetimeFigureOut">
              <a:rPr lang="de-DE" smtClean="0"/>
              <a:t>23.07.23</a:t>
            </a:fld>
            <a:endParaRPr lang="de-DE"/>
          </a:p>
        </p:txBody>
      </p:sp>
      <p:sp>
        <p:nvSpPr>
          <p:cNvPr id="5" name="Fußzeilenplatzhalter 4"/>
          <p:cNvSpPr>
            <a:spLocks noGrp="1"/>
          </p:cNvSpPr>
          <p:nvPr>
            <p:ph type="ftr" sz="quarter" idx="3"/>
          </p:nvPr>
        </p:nvSpPr>
        <p:spPr>
          <a:xfrm>
            <a:off x="2583974" y="4940885"/>
            <a:ext cx="2394903" cy="283817"/>
          </a:xfrm>
          <a:prstGeom prst="rect">
            <a:avLst/>
          </a:prstGeom>
        </p:spPr>
        <p:txBody>
          <a:bodyPr vert="horz" lIns="73673" tIns="36837" rIns="73673" bIns="36837" rtlCol="0" anchor="ctr"/>
          <a:lstStyle>
            <a:lvl1pPr algn="ctr">
              <a:defRPr sz="10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3" y="4940885"/>
            <a:ext cx="1764665" cy="283817"/>
          </a:xfrm>
          <a:prstGeom prst="rect">
            <a:avLst/>
          </a:prstGeom>
        </p:spPr>
        <p:txBody>
          <a:bodyPr vert="horz" lIns="73673" tIns="36837" rIns="73673" bIns="36837" rtlCol="0" anchor="ctr"/>
          <a:lstStyle>
            <a:lvl1pPr algn="r">
              <a:defRPr sz="1000">
                <a:solidFill>
                  <a:schemeClr val="tx1">
                    <a:tint val="75000"/>
                  </a:schemeClr>
                </a:solidFill>
              </a:defRPr>
            </a:lvl1pPr>
          </a:lstStyle>
          <a:p>
            <a:fld id="{F5DFEEF7-FC7A-344A-A894-FAFB5765C5F1}" type="slidenum">
              <a:rPr lang="de-DE" smtClean="0"/>
              <a:t>‹Nr.›</a:t>
            </a:fld>
            <a:endParaRPr lang="de-DE"/>
          </a:p>
        </p:txBody>
      </p:sp>
    </p:spTree>
    <p:extLst>
      <p:ext uri="{BB962C8B-B14F-4D97-AF65-F5344CB8AC3E}">
        <p14:creationId xmlns:p14="http://schemas.microsoft.com/office/powerpoint/2010/main" val="263302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8366" rtl="0" eaLnBrk="1" latinLnBrk="0" hangingPunct="1">
        <a:spcBef>
          <a:spcPct val="0"/>
        </a:spcBef>
        <a:buNone/>
        <a:defRPr sz="3500" kern="1200">
          <a:solidFill>
            <a:schemeClr val="tx1"/>
          </a:solidFill>
          <a:latin typeface="+mj-lt"/>
          <a:ea typeface="+mj-ea"/>
          <a:cs typeface="+mj-cs"/>
        </a:defRPr>
      </a:lvl1pPr>
    </p:titleStyle>
    <p:bodyStyle>
      <a:lvl1pPr marL="276275" indent="-276275" algn="l" defTabSz="368366" rtl="0" eaLnBrk="1" latinLnBrk="0" hangingPunct="1">
        <a:spcBef>
          <a:spcPct val="20000"/>
        </a:spcBef>
        <a:buFont typeface="Arial"/>
        <a:buChar char="•"/>
        <a:defRPr sz="2600" kern="1200">
          <a:solidFill>
            <a:schemeClr val="tx1"/>
          </a:solidFill>
          <a:latin typeface="+mn-lt"/>
          <a:ea typeface="+mn-ea"/>
          <a:cs typeface="+mn-cs"/>
        </a:defRPr>
      </a:lvl1pPr>
      <a:lvl2pPr marL="598595" indent="-230229" algn="l" defTabSz="368366" rtl="0" eaLnBrk="1" latinLnBrk="0" hangingPunct="1">
        <a:spcBef>
          <a:spcPct val="20000"/>
        </a:spcBef>
        <a:buFont typeface="Arial"/>
        <a:buChar char="–"/>
        <a:defRPr sz="2300" kern="1200">
          <a:solidFill>
            <a:schemeClr val="tx1"/>
          </a:solidFill>
          <a:latin typeface="+mn-lt"/>
          <a:ea typeface="+mn-ea"/>
          <a:cs typeface="+mn-cs"/>
        </a:defRPr>
      </a:lvl2pPr>
      <a:lvl3pPr marL="920915" indent="-184183" algn="l" defTabSz="368366" rtl="0" eaLnBrk="1" latinLnBrk="0" hangingPunct="1">
        <a:spcBef>
          <a:spcPct val="20000"/>
        </a:spcBef>
        <a:buFont typeface="Arial"/>
        <a:buChar char="•"/>
        <a:defRPr sz="1900" kern="1200">
          <a:solidFill>
            <a:schemeClr val="tx1"/>
          </a:solidFill>
          <a:latin typeface="+mn-lt"/>
          <a:ea typeface="+mn-ea"/>
          <a:cs typeface="+mn-cs"/>
        </a:defRPr>
      </a:lvl3pPr>
      <a:lvl4pPr marL="1289281" indent="-184183" algn="l" defTabSz="368366" rtl="0" eaLnBrk="1" latinLnBrk="0" hangingPunct="1">
        <a:spcBef>
          <a:spcPct val="20000"/>
        </a:spcBef>
        <a:buFont typeface="Arial"/>
        <a:buChar char="–"/>
        <a:defRPr sz="1600" kern="1200">
          <a:solidFill>
            <a:schemeClr val="tx1"/>
          </a:solidFill>
          <a:latin typeface="+mn-lt"/>
          <a:ea typeface="+mn-ea"/>
          <a:cs typeface="+mn-cs"/>
        </a:defRPr>
      </a:lvl4pPr>
      <a:lvl5pPr marL="1657647" indent="-184183" algn="l" defTabSz="368366" rtl="0" eaLnBrk="1" latinLnBrk="0" hangingPunct="1">
        <a:spcBef>
          <a:spcPct val="20000"/>
        </a:spcBef>
        <a:buFont typeface="Arial"/>
        <a:buChar char="»"/>
        <a:defRPr sz="1600" kern="1200">
          <a:solidFill>
            <a:schemeClr val="tx1"/>
          </a:solidFill>
          <a:latin typeface="+mn-lt"/>
          <a:ea typeface="+mn-ea"/>
          <a:cs typeface="+mn-cs"/>
        </a:defRPr>
      </a:lvl5pPr>
      <a:lvl6pPr marL="2026013" indent="-184183" algn="l" defTabSz="368366" rtl="0" eaLnBrk="1" latinLnBrk="0" hangingPunct="1">
        <a:spcBef>
          <a:spcPct val="20000"/>
        </a:spcBef>
        <a:buFont typeface="Arial"/>
        <a:buChar char="•"/>
        <a:defRPr sz="1600" kern="1200">
          <a:solidFill>
            <a:schemeClr val="tx1"/>
          </a:solidFill>
          <a:latin typeface="+mn-lt"/>
          <a:ea typeface="+mn-ea"/>
          <a:cs typeface="+mn-cs"/>
        </a:defRPr>
      </a:lvl6pPr>
      <a:lvl7pPr marL="2394379" indent="-184183" algn="l" defTabSz="368366" rtl="0" eaLnBrk="1" latinLnBrk="0" hangingPunct="1">
        <a:spcBef>
          <a:spcPct val="20000"/>
        </a:spcBef>
        <a:buFont typeface="Arial"/>
        <a:buChar char="•"/>
        <a:defRPr sz="1600" kern="1200">
          <a:solidFill>
            <a:schemeClr val="tx1"/>
          </a:solidFill>
          <a:latin typeface="+mn-lt"/>
          <a:ea typeface="+mn-ea"/>
          <a:cs typeface="+mn-cs"/>
        </a:defRPr>
      </a:lvl7pPr>
      <a:lvl8pPr marL="2762745" indent="-184183" algn="l" defTabSz="368366" rtl="0" eaLnBrk="1" latinLnBrk="0" hangingPunct="1">
        <a:spcBef>
          <a:spcPct val="20000"/>
        </a:spcBef>
        <a:buFont typeface="Arial"/>
        <a:buChar char="•"/>
        <a:defRPr sz="1600" kern="1200">
          <a:solidFill>
            <a:schemeClr val="tx1"/>
          </a:solidFill>
          <a:latin typeface="+mn-lt"/>
          <a:ea typeface="+mn-ea"/>
          <a:cs typeface="+mn-cs"/>
        </a:defRPr>
      </a:lvl8pPr>
      <a:lvl9pPr marL="3131111" indent="-184183" algn="l" defTabSz="36836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2" name="Ecken des Rechtecks auf der gleichen Seite abrunden 11"/>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3" name="Textfeld 12"/>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05</a:t>
            </a:r>
          </a:p>
        </p:txBody>
      </p:sp>
      <p:pic>
        <p:nvPicPr>
          <p:cNvPr id="14" name="Bild 13"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16" name="Rechteck 15"/>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7" name="Textfeld 16"/>
          <p:cNvSpPr txBox="1"/>
          <p:nvPr/>
        </p:nvSpPr>
        <p:spPr>
          <a:xfrm>
            <a:off x="865450" y="1339459"/>
            <a:ext cx="5942053" cy="3554820"/>
          </a:xfrm>
          <a:prstGeom prst="rect">
            <a:avLst/>
          </a:prstGeom>
          <a:noFill/>
          <a:ln>
            <a:solidFill>
              <a:srgbClr val="FFFFFF"/>
            </a:solidFill>
          </a:ln>
        </p:spPr>
        <p:txBody>
          <a:bodyPr wrap="square" rtlCol="0">
            <a:spAutoFit/>
          </a:bodyPr>
          <a:lstStyle/>
          <a:p>
            <a:pPr marL="271463" lvl="0" indent="-271463">
              <a:buSzPct val="170000"/>
              <a:buBlip>
                <a:blip r:embed="rId3"/>
              </a:buBlip>
            </a:pPr>
            <a:r>
              <a:rPr lang="de-DE" sz="900" dirty="0">
                <a:solidFill>
                  <a:srgbClr val="747982"/>
                </a:solidFill>
                <a:latin typeface="Avenir Book"/>
                <a:cs typeface="Avenir Book"/>
              </a:rPr>
              <a:t>Das „Sprint </a:t>
            </a:r>
            <a:r>
              <a:rPr lang="de-DE" sz="900" dirty="0" err="1">
                <a:solidFill>
                  <a:srgbClr val="747982"/>
                </a:solidFill>
                <a:latin typeface="Avenir Book"/>
                <a:cs typeface="Avenir Book"/>
              </a:rPr>
              <a:t>Planing</a:t>
            </a:r>
            <a:r>
              <a:rPr lang="de-DE" sz="900" dirty="0">
                <a:solidFill>
                  <a:srgbClr val="747982"/>
                </a:solidFill>
                <a:latin typeface="Avenir Book"/>
                <a:cs typeface="Avenir Book"/>
              </a:rPr>
              <a:t>“ ist eines der </a:t>
            </a:r>
            <a:r>
              <a:rPr lang="de-DE" sz="900" dirty="0" err="1">
                <a:solidFill>
                  <a:srgbClr val="747982"/>
                </a:solidFill>
                <a:latin typeface="Avenir Book"/>
                <a:cs typeface="Avenir Book"/>
              </a:rPr>
              <a:t>Scrumereignisse</a:t>
            </a:r>
            <a:r>
              <a:rPr lang="de-DE" sz="900" dirty="0">
                <a:solidFill>
                  <a:srgbClr val="747982"/>
                </a:solidFill>
                <a:latin typeface="Avenir Book"/>
                <a:cs typeface="Avenir Book"/>
              </a:rPr>
              <a:t>. Das gesamte </a:t>
            </a:r>
            <a:r>
              <a:rPr lang="de-DE" sz="900" dirty="0" err="1">
                <a:solidFill>
                  <a:srgbClr val="747982"/>
                </a:solidFill>
                <a:latin typeface="Avenir Book"/>
                <a:cs typeface="Avenir Book"/>
              </a:rPr>
              <a:t>Scrum</a:t>
            </a:r>
            <a:r>
              <a:rPr lang="de-DE" sz="900" dirty="0">
                <a:solidFill>
                  <a:srgbClr val="747982"/>
                </a:solidFill>
                <a:latin typeface="Avenir Book"/>
                <a:cs typeface="Avenir Book"/>
              </a:rPr>
              <a:t> Team trifft sich um den nächsten Sprint (siehe SCR-01) zu besprechen. Dabei wird das Sprint </a:t>
            </a:r>
            <a:r>
              <a:rPr lang="de-DE" sz="900" dirty="0" err="1">
                <a:solidFill>
                  <a:srgbClr val="747982"/>
                </a:solidFill>
                <a:latin typeface="Avenir Book"/>
                <a:cs typeface="Avenir Book"/>
              </a:rPr>
              <a:t>Backlog</a:t>
            </a:r>
            <a:r>
              <a:rPr lang="de-DE" sz="900" dirty="0">
                <a:solidFill>
                  <a:srgbClr val="747982"/>
                </a:solidFill>
                <a:latin typeface="Avenir Book"/>
                <a:cs typeface="Avenir Book"/>
              </a:rPr>
              <a:t> </a:t>
            </a:r>
            <a:r>
              <a:rPr lang="de-DE" sz="900" dirty="0" err="1">
                <a:solidFill>
                  <a:srgbClr val="747982"/>
                </a:solidFill>
                <a:latin typeface="Avenir Book"/>
                <a:cs typeface="Avenir Book"/>
              </a:rPr>
              <a:t>befüllt</a:t>
            </a:r>
            <a:r>
              <a:rPr lang="de-DE" sz="900" dirty="0">
                <a:solidFill>
                  <a:srgbClr val="747982"/>
                </a:solidFill>
                <a:latin typeface="Avenir Book"/>
                <a:cs typeface="Avenir Book"/>
              </a:rPr>
              <a:t> und somit festgelegt, welche Arbeit im nächsten Sprint voraussichtlich getan werden kann.</a:t>
            </a:r>
          </a:p>
          <a:p>
            <a:pPr lvl="0">
              <a:buSzPct val="170000"/>
            </a:pPr>
            <a:endParaRPr lang="de-DE" sz="900" dirty="0">
              <a:solidFill>
                <a:srgbClr val="747982"/>
              </a:solidFill>
              <a:latin typeface="Avenir Book"/>
              <a:cs typeface="Avenir Book"/>
            </a:endParaRPr>
          </a:p>
          <a:p>
            <a:pPr marL="271463" lvl="0" indent="-271463">
              <a:buSzPct val="170000"/>
              <a:buBlip>
                <a:blip r:embed="rId3"/>
              </a:buBlip>
            </a:pPr>
            <a:r>
              <a:rPr lang="de-DE" sz="900" dirty="0">
                <a:solidFill>
                  <a:srgbClr val="747982"/>
                </a:solidFill>
                <a:latin typeface="Avenir Book"/>
                <a:cs typeface="Avenir Book"/>
              </a:rPr>
              <a:t>Das Treffen ist </a:t>
            </a:r>
            <a:r>
              <a:rPr lang="de-DE" sz="900" dirty="0" err="1">
                <a:solidFill>
                  <a:srgbClr val="747982"/>
                </a:solidFill>
                <a:latin typeface="Avenir Book"/>
                <a:cs typeface="Avenir Book"/>
              </a:rPr>
              <a:t>timeboxed</a:t>
            </a:r>
            <a:r>
              <a:rPr lang="de-DE" sz="900" dirty="0">
                <a:solidFill>
                  <a:srgbClr val="747982"/>
                </a:solidFill>
                <a:latin typeface="Avenir Book"/>
                <a:cs typeface="Avenir Book"/>
              </a:rPr>
              <a:t>. Es ist auf eine Dauer von maximal 8h für 4 Wochen Sprints beschränkt. Bei kürzeren Sprints reduziert sich die </a:t>
            </a:r>
            <a:r>
              <a:rPr lang="de-DE" sz="900" dirty="0" err="1">
                <a:solidFill>
                  <a:srgbClr val="747982"/>
                </a:solidFill>
                <a:latin typeface="Avenir Book"/>
                <a:cs typeface="Avenir Book"/>
              </a:rPr>
              <a:t>Timebox</a:t>
            </a:r>
            <a:r>
              <a:rPr lang="de-DE" sz="900" dirty="0">
                <a:solidFill>
                  <a:srgbClr val="747982"/>
                </a:solidFill>
                <a:latin typeface="Avenir Book"/>
                <a:cs typeface="Avenir Book"/>
              </a:rPr>
              <a:t> verhältnismäßig.</a:t>
            </a:r>
          </a:p>
          <a:p>
            <a:pPr lvl="0">
              <a:buSzPct val="170000"/>
            </a:pPr>
            <a:endParaRPr lang="de-DE" sz="900" dirty="0">
              <a:solidFill>
                <a:srgbClr val="747982"/>
              </a:solidFill>
              <a:latin typeface="Avenir Book"/>
              <a:cs typeface="Avenir Book"/>
            </a:endParaRPr>
          </a:p>
          <a:p>
            <a:pPr marL="271463" lvl="0" indent="-271463">
              <a:buSzPct val="170000"/>
              <a:buBlip>
                <a:blip r:embed="rId3"/>
              </a:buBlip>
            </a:pPr>
            <a:r>
              <a:rPr lang="de-DE" sz="900" dirty="0">
                <a:solidFill>
                  <a:srgbClr val="747982"/>
                </a:solidFill>
                <a:latin typeface="Avenir Book"/>
                <a:cs typeface="Avenir Book"/>
              </a:rPr>
              <a:t>Vor dem </a:t>
            </a:r>
            <a:r>
              <a:rPr lang="de-DE" sz="900" dirty="0" err="1">
                <a:solidFill>
                  <a:srgbClr val="747982"/>
                </a:solidFill>
                <a:latin typeface="Avenir Book"/>
                <a:cs typeface="Avenir Book"/>
              </a:rPr>
              <a:t>meeting</a:t>
            </a:r>
            <a:r>
              <a:rPr lang="de-DE" sz="900" dirty="0">
                <a:solidFill>
                  <a:srgbClr val="747982"/>
                </a:solidFill>
                <a:latin typeface="Avenir Book"/>
                <a:cs typeface="Avenir Book"/>
              </a:rPr>
              <a:t> macht sich der </a:t>
            </a:r>
            <a:r>
              <a:rPr lang="de-DE" sz="900" dirty="0" err="1">
                <a:solidFill>
                  <a:srgbClr val="747982"/>
                </a:solidFill>
                <a:latin typeface="Avenir Book"/>
                <a:cs typeface="Avenir Book"/>
              </a:rPr>
              <a:t>Product</a:t>
            </a:r>
            <a:r>
              <a:rPr lang="de-DE" sz="900" dirty="0">
                <a:solidFill>
                  <a:srgbClr val="747982"/>
                </a:solidFill>
                <a:latin typeface="Avenir Book"/>
                <a:cs typeface="Avenir Book"/>
              </a:rPr>
              <a:t> </a:t>
            </a:r>
            <a:r>
              <a:rPr lang="de-DE" sz="900" dirty="0" err="1">
                <a:solidFill>
                  <a:srgbClr val="747982"/>
                </a:solidFill>
                <a:latin typeface="Avenir Book"/>
                <a:cs typeface="Avenir Book"/>
              </a:rPr>
              <a:t>Owner</a:t>
            </a:r>
            <a:r>
              <a:rPr lang="de-DE" sz="900" dirty="0">
                <a:solidFill>
                  <a:srgbClr val="747982"/>
                </a:solidFill>
                <a:latin typeface="Avenir Book"/>
                <a:cs typeface="Avenir Book"/>
              </a:rPr>
              <a:t> Gedanken über die Produktvision und bringt sie in die Besprechung mit.</a:t>
            </a:r>
          </a:p>
          <a:p>
            <a:pPr lvl="0">
              <a:buSzPct val="170000"/>
            </a:pPr>
            <a:endParaRPr lang="de-DE" sz="900" dirty="0">
              <a:solidFill>
                <a:srgbClr val="747982"/>
              </a:solidFill>
              <a:latin typeface="Avenir Book"/>
              <a:cs typeface="Avenir Book"/>
            </a:endParaRPr>
          </a:p>
          <a:p>
            <a:pPr marL="271463" lvl="0" indent="-271463">
              <a:buSzPct val="170000"/>
              <a:buBlip>
                <a:blip r:embed="rId3"/>
              </a:buBlip>
            </a:pPr>
            <a:r>
              <a:rPr lang="de-DE" sz="900" dirty="0">
                <a:solidFill>
                  <a:srgbClr val="747982"/>
                </a:solidFill>
                <a:latin typeface="Avenir Book"/>
                <a:cs typeface="Avenir Book"/>
              </a:rPr>
              <a:t>Wenn Du in Dein erstes Sprint </a:t>
            </a:r>
            <a:r>
              <a:rPr lang="de-DE" sz="900" dirty="0" err="1">
                <a:solidFill>
                  <a:srgbClr val="747982"/>
                </a:solidFill>
                <a:latin typeface="Avenir Book"/>
                <a:cs typeface="Avenir Book"/>
              </a:rPr>
              <a:t>Planing</a:t>
            </a:r>
            <a:r>
              <a:rPr lang="de-DE" sz="900" dirty="0">
                <a:solidFill>
                  <a:srgbClr val="747982"/>
                </a:solidFill>
                <a:latin typeface="Avenir Book"/>
                <a:cs typeface="Avenir Book"/>
              </a:rPr>
              <a:t> gehst, bist Du Dein </a:t>
            </a:r>
            <a:r>
              <a:rPr lang="de-DE" sz="900" dirty="0" err="1">
                <a:solidFill>
                  <a:srgbClr val="747982"/>
                </a:solidFill>
                <a:latin typeface="Avenir Book"/>
                <a:cs typeface="Avenir Book"/>
              </a:rPr>
              <a:t>Product</a:t>
            </a:r>
            <a:r>
              <a:rPr lang="de-DE" sz="900" dirty="0">
                <a:solidFill>
                  <a:srgbClr val="747982"/>
                </a:solidFill>
                <a:latin typeface="Avenir Book"/>
                <a:cs typeface="Avenir Book"/>
              </a:rPr>
              <a:t> </a:t>
            </a:r>
            <a:r>
              <a:rPr lang="de-DE" sz="900" dirty="0" err="1">
                <a:solidFill>
                  <a:srgbClr val="747982"/>
                </a:solidFill>
                <a:latin typeface="Avenir Book"/>
                <a:cs typeface="Avenir Book"/>
              </a:rPr>
              <a:t>Owner</a:t>
            </a:r>
            <a:r>
              <a:rPr lang="de-DE" sz="900" dirty="0">
                <a:solidFill>
                  <a:srgbClr val="747982"/>
                </a:solidFill>
                <a:latin typeface="Avenir Book"/>
                <a:cs typeface="Avenir Book"/>
              </a:rPr>
              <a:t>. Du musst also wissen, wohin Du mit Deinem Stück willst und solltest eine Vision von Deinem Stück formulieren können, die andere in Deinem Team verstehen oder sogar mitreißen kann.</a:t>
            </a:r>
          </a:p>
          <a:p>
            <a:pPr lvl="0">
              <a:buSzPct val="170000"/>
            </a:pPr>
            <a:endParaRPr lang="de-DE" sz="900" dirty="0">
              <a:solidFill>
                <a:srgbClr val="747982"/>
              </a:solidFill>
              <a:latin typeface="Avenir Book"/>
              <a:cs typeface="Avenir Book"/>
            </a:endParaRPr>
          </a:p>
          <a:p>
            <a:pPr marL="271463" lvl="0" indent="-271463">
              <a:buSzPct val="170000"/>
              <a:buBlip>
                <a:blip r:embed="rId3"/>
              </a:buBlip>
            </a:pPr>
            <a:r>
              <a:rPr lang="de-DE" sz="900" dirty="0">
                <a:solidFill>
                  <a:srgbClr val="747982"/>
                </a:solidFill>
                <a:latin typeface="Avenir Book"/>
                <a:cs typeface="Avenir Book"/>
              </a:rPr>
              <a:t>Wenn Du mit anderen Musikern zusammen ein Konzert vorbereitest oder in einer Band, einem Ensemble oder einem Klassenverband musizierst kann ein gemeinsames Qualitätsbewusstsein für Eure Vorträge entstehen. Eine Diskussion darüber, wohin die gemeinsame Reise mit einem bestimmten Stück geht, was das dahinterstehende Ziel oder der Traum ist, warum man dieses Stück musiziert und wie man sich den Weg dorthin vorstellt, gibt dem nachstehenden Üben Substanz und ein Fundament. </a:t>
            </a:r>
          </a:p>
          <a:p>
            <a:pPr lvl="0">
              <a:buSzPct val="170000"/>
            </a:pPr>
            <a:endParaRPr lang="de-DE" sz="900" dirty="0">
              <a:solidFill>
                <a:srgbClr val="747982"/>
              </a:solidFill>
              <a:latin typeface="Avenir Book"/>
              <a:cs typeface="Avenir Book"/>
            </a:endParaRPr>
          </a:p>
          <a:p>
            <a:pPr marL="271463" lvl="0" indent="-271463">
              <a:buSzPct val="170000"/>
              <a:buBlip>
                <a:blip r:embed="rId3"/>
              </a:buBlip>
            </a:pPr>
            <a:r>
              <a:rPr lang="de-DE" sz="900" dirty="0">
                <a:solidFill>
                  <a:srgbClr val="747982"/>
                </a:solidFill>
                <a:latin typeface="Avenir Book"/>
                <a:cs typeface="Avenir Book"/>
              </a:rPr>
              <a:t>Durch die gemeinsame Planung wird man mitverantwortlich für den </a:t>
            </a:r>
            <a:r>
              <a:rPr lang="de-DE" sz="900" dirty="0" err="1">
                <a:solidFill>
                  <a:srgbClr val="747982"/>
                </a:solidFill>
                <a:latin typeface="Avenir Book"/>
                <a:cs typeface="Avenir Book"/>
              </a:rPr>
              <a:t>Übeprozess</a:t>
            </a:r>
            <a:r>
              <a:rPr lang="de-DE" sz="900" dirty="0">
                <a:solidFill>
                  <a:srgbClr val="747982"/>
                </a:solidFill>
                <a:latin typeface="Avenir Book"/>
                <a:cs typeface="Avenir Book"/>
              </a:rPr>
              <a:t> der anderen. Man kommt heraus aus seinem Schneckenhaus um sich mit der </a:t>
            </a:r>
            <a:r>
              <a:rPr lang="de-DE" sz="900" dirty="0" err="1">
                <a:solidFill>
                  <a:srgbClr val="747982"/>
                </a:solidFill>
                <a:latin typeface="Avenir Book"/>
                <a:cs typeface="Avenir Book"/>
              </a:rPr>
              <a:t>Überealität</a:t>
            </a:r>
            <a:r>
              <a:rPr lang="de-DE" sz="900" dirty="0">
                <a:solidFill>
                  <a:srgbClr val="747982"/>
                </a:solidFill>
                <a:latin typeface="Avenir Book"/>
                <a:cs typeface="Avenir Book"/>
              </a:rPr>
              <a:t> anderer Musiker abzugleichen. Was schaffen andere in welcher Zeit? Wann hört jemand auf zu üben, weil sie für ihn fertig ist? Welche Qualitätsstandards werden eingehalten?</a:t>
            </a:r>
          </a:p>
          <a:p>
            <a:pPr lvl="0">
              <a:buSzPct val="170000"/>
            </a:pPr>
            <a:endParaRPr lang="de-DE" sz="900" dirty="0">
              <a:solidFill>
                <a:schemeClr val="bg1">
                  <a:lumMod val="50000"/>
                </a:schemeClr>
              </a:solidFill>
              <a:latin typeface="Avenir Book"/>
              <a:cs typeface="Avenir Book"/>
            </a:endParaRPr>
          </a:p>
        </p:txBody>
      </p:sp>
      <p:sp>
        <p:nvSpPr>
          <p:cNvPr id="25" name="Textfeld 24"/>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PLAN </a:t>
            </a:r>
            <a:r>
              <a:rPr lang="de-DE" sz="2300" dirty="0">
                <a:solidFill>
                  <a:srgbClr val="7E006B"/>
                </a:solidFill>
                <a:latin typeface="Avenir Book"/>
                <a:cs typeface="Avenir Book"/>
              </a:rPr>
              <a:t>DEINEN SPRINT</a:t>
            </a:r>
          </a:p>
        </p:txBody>
      </p:sp>
    </p:spTree>
    <p:extLst>
      <p:ext uri="{BB962C8B-B14F-4D97-AF65-F5344CB8AC3E}">
        <p14:creationId xmlns:p14="http://schemas.microsoft.com/office/powerpoint/2010/main" val="3407312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05</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sp>
        <p:nvSpPr>
          <p:cNvPr id="9" name="Textfeld 8"/>
          <p:cNvSpPr txBox="1"/>
          <p:nvPr/>
        </p:nvSpPr>
        <p:spPr>
          <a:xfrm>
            <a:off x="865450" y="1584056"/>
            <a:ext cx="5942053" cy="2092881"/>
          </a:xfrm>
          <a:prstGeom prst="rect">
            <a:avLst/>
          </a:prstGeom>
          <a:noFill/>
          <a:ln>
            <a:solidFill>
              <a:srgbClr val="FFFFFF"/>
            </a:solidFill>
          </a:ln>
        </p:spPr>
        <p:txBody>
          <a:bodyPr wrap="square" rtlCol="0">
            <a:spAutoFit/>
          </a:bodyPr>
          <a:lstStyle/>
          <a:p>
            <a:pPr marL="271463" indent="-271463">
              <a:buSzPct val="170000"/>
              <a:buBlip>
                <a:blip r:embed="rId3"/>
              </a:buBlip>
            </a:pPr>
            <a:r>
              <a:rPr lang="de-DE" sz="1000" dirty="0">
                <a:solidFill>
                  <a:srgbClr val="747982"/>
                </a:solidFill>
                <a:latin typeface="Avenir Book"/>
                <a:cs typeface="Avenir Book"/>
              </a:rPr>
              <a:t>Setze mit Deinem Team vor Deinen nächsten beiden Sprints (siehe SCR 01) jeweils ein Treffen zur Sprintplanung an. Gebt Euch gegenseitig Feedback über die Machbarkeit der geplanten Aufgaben in der angesetzten Zeit. Sprecht über eure „Produktvision“ und gleicht Euer Qualitätsbewusstsein ab.</a:t>
            </a:r>
          </a:p>
          <a:p>
            <a:pPr>
              <a:buSzPct val="170000"/>
            </a:pPr>
            <a:endParaRPr lang="de-DE" sz="1000" dirty="0">
              <a:solidFill>
                <a:srgbClr val="747982"/>
              </a:solidFill>
              <a:latin typeface="Avenir Book"/>
              <a:cs typeface="Avenir Book"/>
            </a:endParaRPr>
          </a:p>
          <a:p>
            <a:pPr marL="271463" indent="-271463">
              <a:buSzPct val="170000"/>
              <a:buBlip>
                <a:blip r:embed="rId3"/>
              </a:buBlip>
            </a:pPr>
            <a:r>
              <a:rPr lang="de-DE" sz="1000" dirty="0">
                <a:solidFill>
                  <a:srgbClr val="747982"/>
                </a:solidFill>
                <a:latin typeface="Avenir Book"/>
                <a:cs typeface="Avenir Book"/>
              </a:rPr>
              <a:t>Nach dem Treffen solltest Du ein gefülltes Sprint </a:t>
            </a:r>
            <a:r>
              <a:rPr lang="de-DE" sz="1000" dirty="0" err="1">
                <a:solidFill>
                  <a:srgbClr val="747982"/>
                </a:solidFill>
                <a:latin typeface="Avenir Book"/>
                <a:cs typeface="Avenir Book"/>
              </a:rPr>
              <a:t>Backlog</a:t>
            </a:r>
            <a:r>
              <a:rPr lang="de-DE" sz="1000" dirty="0">
                <a:solidFill>
                  <a:srgbClr val="747982"/>
                </a:solidFill>
                <a:latin typeface="Avenir Book"/>
                <a:cs typeface="Avenir Book"/>
              </a:rPr>
              <a:t> in den Händen halten, das alle Aufgaben für Dich und Dein Team in diesem Sprint beinhaltet, die Ihr schaffen könnt. Dabei kommt es darauf an, dass etwas umgesetzt wird, was vorgezeigt werden kann und fertig ist, wie z.B. ein Teil eines Stückes.</a:t>
            </a:r>
          </a:p>
          <a:p>
            <a:pPr>
              <a:buSzPct val="170000"/>
            </a:pPr>
            <a:endParaRPr lang="de-DE" sz="1000" dirty="0">
              <a:solidFill>
                <a:srgbClr val="747982"/>
              </a:solidFill>
              <a:latin typeface="Avenir Book"/>
              <a:cs typeface="Avenir Book"/>
            </a:endParaRPr>
          </a:p>
          <a:p>
            <a:pPr marL="271463" indent="-271463">
              <a:buSzPct val="170000"/>
              <a:buBlip>
                <a:blip r:embed="rId3"/>
              </a:buBlip>
            </a:pPr>
            <a:r>
              <a:rPr lang="de-DE" sz="1000" dirty="0">
                <a:solidFill>
                  <a:srgbClr val="747982"/>
                </a:solidFill>
                <a:latin typeface="Avenir Book"/>
                <a:cs typeface="Avenir Book"/>
              </a:rPr>
              <a:t>Vor Deinem aller ersten Sprint </a:t>
            </a:r>
            <a:r>
              <a:rPr lang="de-DE" sz="1000">
                <a:solidFill>
                  <a:srgbClr val="747982"/>
                </a:solidFill>
                <a:latin typeface="Avenir Book"/>
                <a:cs typeface="Avenir Book"/>
              </a:rPr>
              <a:t>Planing</a:t>
            </a:r>
            <a:r>
              <a:rPr lang="de-DE" sz="1000" dirty="0">
                <a:solidFill>
                  <a:srgbClr val="747982"/>
                </a:solidFill>
                <a:latin typeface="Avenir Book"/>
                <a:cs typeface="Avenir Book"/>
              </a:rPr>
              <a:t> solltest Du ein Treffen organisieren, in dem Ihr Euch über eure Definition </a:t>
            </a:r>
            <a:r>
              <a:rPr lang="de-DE" sz="1000" dirty="0" err="1">
                <a:solidFill>
                  <a:srgbClr val="747982"/>
                </a:solidFill>
                <a:latin typeface="Avenir Book"/>
                <a:cs typeface="Avenir Book"/>
              </a:rPr>
              <a:t>of</a:t>
            </a:r>
            <a:r>
              <a:rPr lang="de-DE" sz="1000" dirty="0">
                <a:solidFill>
                  <a:srgbClr val="747982"/>
                </a:solidFill>
                <a:latin typeface="Avenir Book"/>
                <a:cs typeface="Avenir Book"/>
              </a:rPr>
              <a:t> </a:t>
            </a:r>
            <a:r>
              <a:rPr lang="de-DE" sz="1000" dirty="0" err="1">
                <a:solidFill>
                  <a:srgbClr val="747982"/>
                </a:solidFill>
                <a:latin typeface="Avenir Book"/>
                <a:cs typeface="Avenir Book"/>
              </a:rPr>
              <a:t>Done</a:t>
            </a:r>
            <a:r>
              <a:rPr lang="de-DE" sz="1000" dirty="0">
                <a:solidFill>
                  <a:srgbClr val="747982"/>
                </a:solidFill>
                <a:latin typeface="Avenir Book"/>
                <a:cs typeface="Avenir Book"/>
              </a:rPr>
              <a:t> (siehe SCR 04) unterhaltet um herauszufinden, was für Euch die Stadien sind, durch die eine Phrase (siehe SCR 03) laufen muss.</a:t>
            </a: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Shape 7">
            <a:extLst>
              <a:ext uri="{FF2B5EF4-FFF2-40B4-BE49-F238E27FC236}">
                <a16:creationId xmlns:a16="http://schemas.microsoft.com/office/drawing/2014/main" id="{64E7384E-FC78-4E36-2B07-05EA9CB86EC6}"/>
              </a:ext>
            </a:extLst>
          </p:cNvPr>
          <p:cNvSpPr/>
          <p:nvPr/>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3" name="pasted-image.tif">
            <a:extLst>
              <a:ext uri="{FF2B5EF4-FFF2-40B4-BE49-F238E27FC236}">
                <a16:creationId xmlns:a16="http://schemas.microsoft.com/office/drawing/2014/main" id="{B8D646CC-2205-0C65-F3EA-78B6B7165707}"/>
              </a:ext>
            </a:extLst>
          </p:cNvPr>
          <p:cNvPicPr/>
          <p:nvPr/>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896412014"/>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476</Words>
  <Application>Microsoft Macintosh PowerPoint</Application>
  <PresentationFormat>Benutzerdefiniert</PresentationFormat>
  <Paragraphs>23</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Office-Design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8</cp:revision>
  <cp:lastPrinted>2015-03-30T05:48:46Z</cp:lastPrinted>
  <dcterms:created xsi:type="dcterms:W3CDTF">2015-03-30T05:28:53Z</dcterms:created>
  <dcterms:modified xsi:type="dcterms:W3CDTF">2023-07-23T14:48:11Z</dcterms:modified>
</cp:coreProperties>
</file>