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p:scale>
          <a:sx n="200" d="100"/>
          <a:sy n="200" d="100"/>
        </p:scale>
        <p:origin x="480" y="704"/>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11</a:t>
            </a:r>
            <a:endParaRPr lang="de-DE"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defTabSz="403387" eaLnBrk="1" fontAlgn="auto" latinLnBrk="0" hangingPunct="1">
              <a:lnSpc>
                <a:spcPct val="100000"/>
              </a:lnSpc>
              <a:spcBef>
                <a:spcPts val="0"/>
              </a:spcBef>
              <a:spcAft>
                <a:spcPts val="0"/>
              </a:spcAft>
              <a:buClrTx/>
              <a:buSzTx/>
              <a:buFontTx/>
              <a:buNone/>
              <a:tabLst/>
              <a:defRPr sz="1800"/>
            </a:pPr>
            <a:r>
              <a:rPr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sz="2400" dirty="0">
              <a:solidFill>
                <a:srgbClr val="167DC7"/>
              </a:solidFill>
              <a:latin typeface="Avenir Light"/>
              <a:ea typeface="Avenir Light"/>
              <a:cs typeface="Avenir Light"/>
              <a:sym typeface="Avenir Light"/>
            </a:endParaRP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1993" y="641350"/>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12/05/16</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lang="de-DE" sz="2400" dirty="0">
              <a:solidFill>
                <a:srgbClr val="167DC7"/>
              </a:solidFill>
              <a:latin typeface="Avenir Light"/>
              <a:ea typeface="Avenir Light"/>
              <a:cs typeface="Avenir Light"/>
              <a:sym typeface="Avenir Light"/>
            </a:endParaRPr>
          </a:p>
        </p:txBody>
      </p:sp>
      <p:pic>
        <p:nvPicPr>
          <p:cNvPr id="31" name="image7.png" descr="am_journeyman_icon.png"/>
          <p:cNvPicPr/>
          <p:nvPr/>
        </p:nvPicPr>
        <p:blipFill>
          <a:blip r:embed="rId3">
            <a:extLst/>
          </a:blip>
          <a:stretch>
            <a:fillRect/>
          </a:stretch>
        </p:blipFill>
        <p:spPr>
          <a:xfrm>
            <a:off x="6198166" y="659636"/>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12/05/16</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11</a:t>
            </a:r>
            <a:endParaRPr lang="de-DE"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12/05/16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lang="de-DE" sz="2400" dirty="0">
              <a:solidFill>
                <a:srgbClr val="167DC7"/>
              </a:solidFill>
              <a:latin typeface="Avenir Light"/>
              <a:ea typeface="Avenir Light"/>
              <a:cs typeface="Avenir Light"/>
              <a:sym typeface="Avenir Light"/>
            </a:endParaRP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12/05/16</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67179" y="603250"/>
            <a:ext cx="927100" cy="952500"/>
          </a:xfrm>
          <a:prstGeom prst="rect">
            <a:avLst/>
          </a:prstGeom>
        </p:spPr>
      </p:pic>
      <p:sp>
        <p:nvSpPr>
          <p:cNvPr id="13" name="Shape 17"/>
          <p:cNvSpPr/>
          <p:nvPr userDrawn="1"/>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11</a:t>
            </a:r>
            <a:endParaRPr lang="de-DE" sz="1000" b="0" dirty="0" smtClean="0">
              <a:solidFill>
                <a:srgbClr val="FFFFFF"/>
              </a:solidFill>
              <a:latin typeface="Avenir Heavy"/>
              <a:ea typeface="Avenir Book"/>
              <a:cs typeface="Avenir Heavy"/>
              <a:sym typeface="Avenir Book"/>
            </a:endParaRPr>
          </a:p>
          <a:p>
            <a:pPr lvl="0" algn="ctr">
              <a:defRPr sz="1800"/>
            </a:pPr>
            <a:endParaRPr sz="1000" b="1" dirty="0">
              <a:solidFill>
                <a:srgbClr val="FFFFFF"/>
              </a:solidFill>
              <a:latin typeface="Avenir Book"/>
              <a:ea typeface="Avenir Book"/>
              <a:cs typeface="Avenir Book"/>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12/05/16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11</a:t>
            </a: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2" y="648566"/>
            <a:ext cx="6515630" cy="461667"/>
          </a:xfrm>
        </p:spPr>
        <p:txBody>
          <a:bodyPr/>
          <a:lstStyle/>
          <a:p>
            <a:r>
              <a:rPr lang="de-DE" dirty="0"/>
              <a:t>Remote Team Workshop 1</a:t>
            </a:r>
          </a:p>
        </p:txBody>
      </p:sp>
      <p:sp>
        <p:nvSpPr>
          <p:cNvPr id="3" name="Textplatzhalter 2"/>
          <p:cNvSpPr>
            <a:spLocks noGrp="1"/>
          </p:cNvSpPr>
          <p:nvPr>
            <p:ph type="body" idx="1"/>
          </p:nvPr>
        </p:nvSpPr>
        <p:spPr/>
        <p:txBody>
          <a:bodyPr/>
          <a:lstStyle/>
          <a:p>
            <a:r>
              <a:rPr lang="de-DE" b="1" dirty="0"/>
              <a:t>Was braucht mein Remote Team, um effizient arbeiten zu können?</a:t>
            </a:r>
            <a:endParaRPr lang="de-DE" dirty="0"/>
          </a:p>
        </p:txBody>
      </p:sp>
      <p:sp>
        <p:nvSpPr>
          <p:cNvPr id="12" name="Textplatzhalter 11"/>
          <p:cNvSpPr>
            <a:spLocks noGrp="1"/>
          </p:cNvSpPr>
          <p:nvPr>
            <p:ph type="body" sz="quarter" idx="15"/>
          </p:nvPr>
        </p:nvSpPr>
        <p:spPr>
          <a:xfrm>
            <a:off x="482776" y="1447742"/>
            <a:ext cx="6641924" cy="3502025"/>
          </a:xfrm>
        </p:spPr>
        <p:txBody>
          <a:bodyPr>
            <a:noAutofit/>
          </a:bodyPr>
          <a:lstStyle/>
          <a:p>
            <a:pPr>
              <a:lnSpc>
                <a:spcPts val="1300"/>
              </a:lnSpc>
              <a:spcBef>
                <a:spcPts val="600"/>
              </a:spcBef>
            </a:pPr>
            <a:r>
              <a:rPr lang="de-DE" b="1" dirty="0" smtClean="0">
                <a:latin typeface="Avenir Heavy"/>
                <a:cs typeface="Avenir Heavy"/>
              </a:rPr>
              <a:t>Input</a:t>
            </a:r>
            <a:r>
              <a:rPr lang="de-DE" b="1" dirty="0">
                <a:latin typeface="Avenir Heavy"/>
                <a:cs typeface="Avenir Heavy"/>
              </a:rPr>
              <a:t>:</a:t>
            </a:r>
            <a:r>
              <a:rPr lang="de-DE" dirty="0">
                <a:latin typeface="Avenir Heavy"/>
                <a:cs typeface="Avenir Heavy"/>
              </a:rPr>
              <a:t> </a:t>
            </a:r>
            <a:r>
              <a:rPr lang="de-DE" dirty="0"/>
              <a:t>Ein Team, das räumlich verteilt arbeitet und effizienter werden </a:t>
            </a:r>
            <a:r>
              <a:rPr lang="de-DE" dirty="0" smtClean="0"/>
              <a:t>will</a:t>
            </a:r>
          </a:p>
          <a:p>
            <a:pPr>
              <a:lnSpc>
                <a:spcPts val="1300"/>
              </a:lnSpc>
              <a:spcBef>
                <a:spcPts val="600"/>
              </a:spcBef>
            </a:pPr>
            <a:r>
              <a:rPr lang="de-DE" b="1" dirty="0" smtClean="0">
                <a:latin typeface="Avenir Heavy"/>
                <a:cs typeface="Avenir Heavy"/>
              </a:rPr>
              <a:t>Output</a:t>
            </a:r>
            <a:r>
              <a:rPr lang="de-DE" b="1" dirty="0">
                <a:latin typeface="Avenir Heavy"/>
                <a:cs typeface="Avenir Heavy"/>
              </a:rPr>
              <a:t>:</a:t>
            </a:r>
            <a:r>
              <a:rPr lang="de-DE" dirty="0"/>
              <a:t> Fähigkeiten-Story </a:t>
            </a:r>
            <a:r>
              <a:rPr lang="de-DE" dirty="0" err="1" smtClean="0"/>
              <a:t>Map</a:t>
            </a:r>
            <a:r>
              <a:rPr lang="de-DE" dirty="0" smtClean="0"/>
              <a:t> </a:t>
            </a:r>
            <a:endParaRPr lang="de-DE" dirty="0" smtClean="0"/>
          </a:p>
          <a:p>
            <a:pPr>
              <a:lnSpc>
                <a:spcPts val="1300"/>
              </a:lnSpc>
              <a:spcBef>
                <a:spcPts val="600"/>
              </a:spcBef>
            </a:pPr>
            <a:r>
              <a:rPr lang="de-DE" dirty="0" smtClean="0"/>
              <a:t>Um </a:t>
            </a:r>
            <a:r>
              <a:rPr lang="de-DE" dirty="0"/>
              <a:t>einen sinnvollen Trainingsplan mit einem Team zu erarbeiten, ist es notwendig zu wissen, was das Team braucht, um effizient verteilt arbeiten zu können.</a:t>
            </a:r>
          </a:p>
          <a:p>
            <a:pPr>
              <a:lnSpc>
                <a:spcPts val="1300"/>
              </a:lnSpc>
              <a:spcBef>
                <a:spcPts val="600"/>
              </a:spcBef>
            </a:pPr>
            <a:r>
              <a:rPr lang="de-DE" dirty="0"/>
              <a:t>Niemand kann das besser beurteilen als das Team selbst, denn bei der Arbeit entsteht auch der Überblick über das, was gebraucht wird, um diese Arbeit zu meistern.</a:t>
            </a:r>
          </a:p>
          <a:p>
            <a:pPr>
              <a:lnSpc>
                <a:spcPts val="1300"/>
              </a:lnSpc>
              <a:spcBef>
                <a:spcPts val="600"/>
              </a:spcBef>
            </a:pPr>
            <a:r>
              <a:rPr lang="de-DE" dirty="0"/>
              <a:t>Das Resultat dieses Workshops ist eine Story </a:t>
            </a:r>
            <a:r>
              <a:rPr lang="de-DE" dirty="0" smtClean="0"/>
              <a:t>Map</a:t>
            </a:r>
            <a:r>
              <a:rPr lang="de-DE" baseline="30000" dirty="0" smtClean="0"/>
              <a:t>1</a:t>
            </a:r>
            <a:r>
              <a:rPr lang="de-DE" dirty="0" smtClean="0"/>
              <a:t>, </a:t>
            </a:r>
            <a:r>
              <a:rPr lang="de-DE" dirty="0"/>
              <a:t>die die Perspektiven aus dem Team sammelt, kategorisiert und priorisiert, welche Fähigkeiten man für effizientes Arbeiten in einem räumlich verteilten Team benötigt.</a:t>
            </a:r>
          </a:p>
          <a:p>
            <a:pPr>
              <a:lnSpc>
                <a:spcPts val="1300"/>
              </a:lnSpc>
              <a:spcBef>
                <a:spcPts val="600"/>
              </a:spcBef>
            </a:pPr>
            <a:r>
              <a:rPr lang="de-DE" dirty="0"/>
              <a:t>Vielleicht gibt es auch den Wunsch nach einigen Fähigkeiten, die im Team noch nicht ausreichend vorhanden sind. Vor allem dafür sollte in diesem Workshop Platz sein.</a:t>
            </a:r>
          </a:p>
          <a:p>
            <a:pPr>
              <a:lnSpc>
                <a:spcPts val="1300"/>
              </a:lnSpc>
              <a:spcBef>
                <a:spcPts val="600"/>
              </a:spcBef>
            </a:pPr>
            <a:r>
              <a:rPr lang="de-DE" dirty="0"/>
              <a:t>Der Workshop schafft eine Wahrnehmung, die erst wachsen muss. Fähigkeiten können hinzukommen, wegfallen oder es ändert sich ihre Priorisierung.</a:t>
            </a:r>
          </a:p>
          <a:p>
            <a:pPr>
              <a:lnSpc>
                <a:spcPts val="1300"/>
              </a:lnSpc>
              <a:spcBef>
                <a:spcPts val="600"/>
              </a:spcBef>
            </a:pPr>
            <a:r>
              <a:rPr lang="de-DE" dirty="0"/>
              <a:t>Daher ist es sinnvoll, nach dem Workshop den Move Aktualisierungsschlange durchzuführen, um Argumente für/gegen die in der Story </a:t>
            </a:r>
            <a:r>
              <a:rPr lang="de-DE" dirty="0" err="1"/>
              <a:t>Map</a:t>
            </a:r>
            <a:r>
              <a:rPr lang="de-DE" dirty="0"/>
              <a:t> </a:t>
            </a:r>
            <a:r>
              <a:rPr lang="de-DE" dirty="0" err="1"/>
              <a:t>zusammengetragaenen</a:t>
            </a:r>
            <a:r>
              <a:rPr lang="de-DE" dirty="0"/>
              <a:t> Aspekte zu sammeln. Die Aktualisierungsschlange ist in Kombination mit dem Aktualisierungstreffen zugleich die Vorbereitung für den 2. Workshop.</a:t>
            </a:r>
            <a:endParaRPr lang="de-DE" dirty="0" smtClean="0"/>
          </a:p>
        </p:txBody>
      </p:sp>
      <p:sp>
        <p:nvSpPr>
          <p:cNvPr id="5" name="Textfeld 4"/>
          <p:cNvSpPr txBox="1"/>
          <p:nvPr/>
        </p:nvSpPr>
        <p:spPr>
          <a:xfrm>
            <a:off x="1051431" y="5022031"/>
            <a:ext cx="6481788" cy="215444"/>
          </a:xfrm>
          <a:prstGeom prst="rect">
            <a:avLst/>
          </a:prstGeom>
          <a:noFill/>
        </p:spPr>
        <p:txBody>
          <a:bodyPr wrap="square" rtlCol="0">
            <a:spAutoFit/>
          </a:bodyPr>
          <a:lstStyle/>
          <a:p>
            <a:r>
              <a:rPr lang="de-DE" sz="800" baseline="30000" dirty="0"/>
              <a:t>1</a:t>
            </a:r>
            <a:r>
              <a:rPr lang="de-DE" sz="800" dirty="0" smtClean="0">
                <a:solidFill>
                  <a:schemeClr val="tx1">
                    <a:lumMod val="50000"/>
                    <a:lumOff val="50000"/>
                  </a:schemeClr>
                </a:solidFill>
                <a:latin typeface="Avenir Light"/>
                <a:cs typeface="Avenir Light"/>
              </a:rPr>
              <a:t>Quelle: Patton</a:t>
            </a:r>
            <a:r>
              <a:rPr lang="de-DE" sz="800" dirty="0">
                <a:solidFill>
                  <a:schemeClr val="tx1">
                    <a:lumMod val="50000"/>
                    <a:lumOff val="50000"/>
                  </a:schemeClr>
                </a:solidFill>
                <a:latin typeface="Avenir Light"/>
                <a:cs typeface="Avenir Light"/>
              </a:rPr>
              <a:t>, Jeff (2015): User Story Mapping- Nutzerbedürfnisse besser verstehen als Schlüssel für erfolgreiche Produkte, </a:t>
            </a:r>
            <a:r>
              <a:rPr lang="de-DE" sz="800" dirty="0" err="1">
                <a:solidFill>
                  <a:schemeClr val="tx1">
                    <a:lumMod val="50000"/>
                    <a:lumOff val="50000"/>
                  </a:schemeClr>
                </a:solidFill>
                <a:latin typeface="Avenir Light"/>
                <a:cs typeface="Avenir Light"/>
              </a:rPr>
              <a:t>O'Reilly</a:t>
            </a:r>
            <a:endParaRPr lang="de-DE" sz="800" dirty="0">
              <a:solidFill>
                <a:schemeClr val="tx1">
                  <a:lumMod val="50000"/>
                  <a:lumOff val="50000"/>
                </a:schemeClr>
              </a:solidFill>
              <a:latin typeface="Avenir Light"/>
              <a:cs typeface="Avenir Light"/>
            </a:endParaRP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98815" y="1436712"/>
            <a:ext cx="6842831" cy="3500178"/>
          </a:xfrm>
        </p:spPr>
        <p:txBody>
          <a:bodyPr>
            <a:noAutofit/>
          </a:bodyPr>
          <a:lstStyle/>
          <a:p>
            <a:pPr>
              <a:lnSpc>
                <a:spcPts val="1200"/>
              </a:lnSpc>
            </a:pPr>
            <a:r>
              <a:rPr lang="de-DE" sz="800" b="1" dirty="0" smtClean="0">
                <a:latin typeface="Avenir Heavy"/>
                <a:cs typeface="Avenir Heavy"/>
              </a:rPr>
              <a:t>Material</a:t>
            </a:r>
            <a:r>
              <a:rPr lang="de-DE" sz="800" dirty="0" smtClean="0"/>
              <a:t>: Klebezettel</a:t>
            </a:r>
            <a:r>
              <a:rPr lang="de-DE" sz="800" dirty="0" smtClean="0"/>
              <a:t>, </a:t>
            </a:r>
            <a:r>
              <a:rPr lang="de-DE" sz="800" dirty="0" smtClean="0"/>
              <a:t>Stifte</a:t>
            </a:r>
            <a:r>
              <a:rPr lang="de-DE" sz="800" dirty="0" smtClean="0"/>
              <a:t>, </a:t>
            </a:r>
            <a:r>
              <a:rPr lang="de-DE" sz="800" dirty="0" smtClean="0"/>
              <a:t>Wand</a:t>
            </a:r>
            <a:r>
              <a:rPr lang="de-DE" sz="800" dirty="0"/>
              <a:t>- oder </a:t>
            </a:r>
            <a:r>
              <a:rPr lang="de-DE" sz="800" dirty="0" smtClean="0"/>
              <a:t>W</a:t>
            </a:r>
            <a:r>
              <a:rPr lang="de-DE" sz="800" dirty="0" smtClean="0">
                <a:ea typeface="Avenir Book"/>
                <a:sym typeface="Avenir Book"/>
              </a:rPr>
              <a:t>eißwan</a:t>
            </a:r>
            <a:r>
              <a:rPr lang="de-DE" sz="800" dirty="0" smtClean="0"/>
              <a:t>dtafelfläche</a:t>
            </a:r>
            <a:endParaRPr lang="de-DE" sz="800" dirty="0"/>
          </a:p>
          <a:p>
            <a:pPr>
              <a:lnSpc>
                <a:spcPts val="1200"/>
              </a:lnSpc>
            </a:pPr>
            <a:r>
              <a:rPr lang="de-DE" sz="800" b="1" dirty="0" smtClean="0">
                <a:latin typeface="Avenir Heavy"/>
                <a:cs typeface="Avenir Heavy"/>
              </a:rPr>
              <a:t>Zeit</a:t>
            </a:r>
            <a:r>
              <a:rPr lang="de-DE" sz="800" dirty="0" smtClean="0"/>
              <a:t>: mind. 90 Minuten</a:t>
            </a:r>
          </a:p>
          <a:p>
            <a:pPr>
              <a:lnSpc>
                <a:spcPts val="1200"/>
              </a:lnSpc>
            </a:pPr>
            <a:r>
              <a:rPr lang="de-DE" sz="800" dirty="0"/>
              <a:t>Je nachdem wie groß das Team ist und wie ihr arbeiten möchtet, könnt Ihr bei jedem Schritt einzeln, in Kleingruppen oder im gesamten Team arbeiten.</a:t>
            </a:r>
          </a:p>
          <a:p>
            <a:pPr>
              <a:lnSpc>
                <a:spcPts val="1200"/>
              </a:lnSpc>
            </a:pPr>
            <a:r>
              <a:rPr lang="de-DE" sz="800" dirty="0"/>
              <a:t>Nachdem Ihr entschieden habt, ob und in welche Gruppen Ihr Euch einteilt, stellt Euch die Frage</a:t>
            </a:r>
            <a:r>
              <a:rPr lang="de-DE" sz="800" dirty="0" smtClean="0"/>
              <a:t>: "</a:t>
            </a:r>
            <a:r>
              <a:rPr lang="de-DE" sz="800" dirty="0"/>
              <a:t>Welche Fähigkeiten brauchen wir als Team, um remote effizient arbeiten zu können?"</a:t>
            </a:r>
          </a:p>
          <a:p>
            <a:pPr>
              <a:lnSpc>
                <a:spcPts val="1200"/>
              </a:lnSpc>
            </a:pPr>
            <a:r>
              <a:rPr lang="de-DE" sz="800" dirty="0"/>
              <a:t>Sammelt zunächst in einem Brainstorming 5 Minuten lang alles, was Euch zu dieser Frage einfällt und schreibt jede Fähigkeit auf einen Klebezettel. Das Brainstorming kann einzeln (jeder für sich), in den Kleingruppen oder auch gemeinsam erfolgen.</a:t>
            </a:r>
          </a:p>
          <a:p>
            <a:pPr>
              <a:lnSpc>
                <a:spcPts val="1200"/>
              </a:lnSpc>
            </a:pPr>
            <a:r>
              <a:rPr lang="de-DE" sz="800" dirty="0"/>
              <a:t>Es geht in dieser kurzen Zeit nicht darum, eine möglichst vollständige Liste aller notwendigen Fähigkeiten zu erstellen, sondern einen Startpunkt zu setzen, um die Ideen in Gang zu bringen. Es ist wichtiger, dass der Energielevel im Workshop hoch bleibt, als dass die Liste erschöpfend ausgearbeitet wird.</a:t>
            </a:r>
          </a:p>
          <a:p>
            <a:pPr>
              <a:lnSpc>
                <a:spcPts val="1200"/>
              </a:lnSpc>
            </a:pPr>
            <a:r>
              <a:rPr lang="de-DE" sz="800" dirty="0"/>
              <a:t>Ergänzungen können während des ganzen Workshops gemacht werden. Auch nach dem Workshop können die Fähigkeiten durch den Move Aktualisierungsschlange und in den Aktualisierungstreffen vervollständigt werden.</a:t>
            </a:r>
          </a:p>
          <a:p>
            <a:pPr>
              <a:lnSpc>
                <a:spcPts val="1200"/>
              </a:lnSpc>
            </a:pPr>
            <a:r>
              <a:rPr lang="de-DE" sz="800" dirty="0"/>
              <a:t>Tragt nun im gesamten Team die Ergebnisse zusammen. Lest dafür nacheinander einzeln die Fähigkeiten vor und hängt die Zettel an eine Wand. Sucht dabei nach Clustern in den Fähigkeiten und findet einen Oberbegriff für jedes </a:t>
            </a:r>
            <a:r>
              <a:rPr lang="de-DE" sz="800" dirty="0" err="1"/>
              <a:t>Fähigkeitencluster</a:t>
            </a:r>
            <a:r>
              <a:rPr lang="de-DE" sz="800" dirty="0"/>
              <a:t>.</a:t>
            </a:r>
          </a:p>
          <a:p>
            <a:pPr>
              <a:lnSpc>
                <a:spcPts val="1200"/>
              </a:lnSpc>
            </a:pPr>
            <a:r>
              <a:rPr lang="de-DE" sz="800" dirty="0"/>
              <a:t>Hängt die Oberbegriffe mit einer anderen Klebezettel-Farbe in einer Reihe nebeneinander. Das ist Euer "Backbone", das Rückgrat Eurer notwendigen Kompetenzen. Sammelt die passenden Fähigkeiten darunter, sodass eine Story </a:t>
            </a:r>
            <a:r>
              <a:rPr lang="de-DE" sz="800" dirty="0" err="1"/>
              <a:t>Map</a:t>
            </a:r>
            <a:r>
              <a:rPr lang="de-DE" sz="800" dirty="0"/>
              <a:t> entsteht.</a:t>
            </a:r>
          </a:p>
          <a:p>
            <a:pPr>
              <a:lnSpc>
                <a:spcPts val="1200"/>
              </a:lnSpc>
            </a:pPr>
            <a:r>
              <a:rPr lang="de-DE" sz="800" dirty="0"/>
              <a:t>Zum Schluss diskutiert die Priorisierung der Fähigkeiten aus. Wie wichtig ist eine Fähigkeit im Bezug auf die Entwicklung guter Software? Sammelt zuerst alle Argumente und einigt euch dann im Konsens auf eine Reihenfolge. Auch hier gilt, dass es wichtiger ist, dass der Energielevel hoch bleibt, als dass ein perfektes Ergebnis erzielt wird. Die Update-Events geben nach dem Workshop die Möglichkeit, die Priorisierung zu ändern</a:t>
            </a:r>
            <a:r>
              <a:rPr lang="de-DE" sz="800" dirty="0" smtClean="0"/>
              <a:t>.</a:t>
            </a:r>
            <a:endParaRPr lang="de-DE" sz="8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408</Words>
  <Application>Microsoft Macintosh PowerPoint</Application>
  <PresentationFormat>Benutzerdefiniert</PresentationFormat>
  <Paragraphs>21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Remote Team Workshop 1</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Milenko Bugueno</cp:lastModifiedBy>
  <cp:revision>30</cp:revision>
  <dcterms:modified xsi:type="dcterms:W3CDTF">2016-05-12T07:15:49Z</dcterms:modified>
</cp:coreProperties>
</file>