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10"/>
    <p:restoredTop sz="94654"/>
  </p:normalViewPr>
  <p:slideViewPr>
    <p:cSldViewPr snapToGrid="0" snapToObjects="1">
      <p:cViewPr varScale="1">
        <p:scale>
          <a:sx n="143" d="100"/>
          <a:sy n="143" d="100"/>
        </p:scale>
        <p:origin x="1464" y="184"/>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4" name="Shape 7">
            <a:extLst>
              <a:ext uri="{FF2B5EF4-FFF2-40B4-BE49-F238E27FC236}">
                <a16:creationId xmlns:a16="http://schemas.microsoft.com/office/drawing/2014/main" id="{A6107C09-E665-91D9-BF95-CDDD367C20BA}"/>
              </a:ext>
            </a:extLst>
          </p:cNvPr>
          <p:cNvSpPr/>
          <p:nvPr userDrawn="1"/>
        </p:nvSpPr>
        <p:spPr>
          <a:xfrm>
            <a:off x="971550" y="4689585"/>
            <a:ext cx="4691860"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8" name="pasted-image.tif">
            <a:extLst>
              <a:ext uri="{FF2B5EF4-FFF2-40B4-BE49-F238E27FC236}">
                <a16:creationId xmlns:a16="http://schemas.microsoft.com/office/drawing/2014/main" id="{B636C351-67CB-872C-1512-B1D7605060A0}"/>
              </a:ext>
            </a:extLst>
          </p:cNvPr>
          <p:cNvPicPr/>
          <p:nvPr userDrawn="1"/>
        </p:nvPicPr>
        <p:blipFill rotWithShape="1">
          <a:blip r:embed="rId4"/>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27.07.23</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27.07.23</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SCR 10</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a:latin typeface="Avenir Heavy"/>
                <a:cs typeface="Avenir Heavy"/>
              </a:rPr>
              <a:t>HUBSCHRAUBER</a:t>
            </a:r>
            <a:r>
              <a:rPr lang="de-DE" dirty="0"/>
              <a:t>PERSPEKTIVE</a:t>
            </a:r>
          </a:p>
        </p:txBody>
      </p:sp>
      <p:sp>
        <p:nvSpPr>
          <p:cNvPr id="3" name="Inhaltsplatzhalter 2"/>
          <p:cNvSpPr>
            <a:spLocks noGrp="1"/>
          </p:cNvSpPr>
          <p:nvPr>
            <p:ph idx="13"/>
          </p:nvPr>
        </p:nvSpPr>
        <p:spPr/>
        <p:txBody>
          <a:bodyPr>
            <a:noAutofit/>
          </a:bodyPr>
          <a:lstStyle/>
          <a:p>
            <a:r>
              <a:rPr lang="de-DE" dirty="0"/>
              <a:t>Kennst du das, dass der gefühlte Berg an Arbeit riesig ist, und Du ihn sowieso nicht abtragen kannst, egal was Du tust? Oder Du hast so viele Baustellen zu bedienen, dass Du überhaupt nicht weißt, wo Du anfangen sollst, und dann verlierst Du Dich?</a:t>
            </a:r>
          </a:p>
          <a:p>
            <a:r>
              <a:rPr lang="de-DE" dirty="0"/>
              <a:t>Dieses Gefühl kann Einiges von Deiner Gedankenkapazität verbrauchen. Immer wieder denkst Du darüber nach, was Du denn jetzt noch tun musst, was als nächstes wichtig ist. Diese Kapazität steht Dir für andere Bereiche nicht mehr zur Verfügung.</a:t>
            </a:r>
          </a:p>
          <a:p>
            <a:r>
              <a:rPr lang="de-DE" dirty="0"/>
              <a:t>In der Softwareentwicklung gibt es das so genannte “</a:t>
            </a:r>
            <a:r>
              <a:rPr lang="de-DE" dirty="0" err="1"/>
              <a:t>Product</a:t>
            </a:r>
            <a:r>
              <a:rPr lang="de-DE" dirty="0"/>
              <a:t> </a:t>
            </a:r>
            <a:r>
              <a:rPr lang="de-DE" dirty="0" err="1"/>
              <a:t>Backlog</a:t>
            </a:r>
            <a:r>
              <a:rPr lang="de-DE" dirty="0"/>
              <a:t>". Ein </a:t>
            </a:r>
            <a:r>
              <a:rPr lang="de-DE" dirty="0" err="1"/>
              <a:t>Backlog</a:t>
            </a:r>
            <a:r>
              <a:rPr lang="de-DE" dirty="0"/>
              <a:t> ist nichts anderes als eine priorisierte </a:t>
            </a:r>
            <a:r>
              <a:rPr lang="de-DE" dirty="0" err="1"/>
              <a:t>To</a:t>
            </a:r>
            <a:r>
              <a:rPr lang="de-DE" dirty="0"/>
              <a:t>-Do Liste. </a:t>
            </a:r>
          </a:p>
          <a:p>
            <a:r>
              <a:rPr lang="de-DE" dirty="0"/>
              <a:t>Es kann Dir dabei helfen dem Berg an Arbeit einen Platz in Deinem Leben zu geben, der nicht in Deinem Kopf ist. Das kann ein echter physischen Platz sein, z.B. bunte Post </a:t>
            </a:r>
            <a:r>
              <a:rPr lang="de-DE" dirty="0" err="1"/>
              <a:t>Its</a:t>
            </a:r>
            <a:r>
              <a:rPr lang="de-DE" dirty="0"/>
              <a:t> an der Wand in einem Zimmer, in dem Du oft bist, oder ein digitaler in Deinem Handy oder Computer.</a:t>
            </a:r>
          </a:p>
          <a:p>
            <a:r>
              <a:rPr lang="de-DE" dirty="0"/>
              <a:t>Du entwirfst Dein </a:t>
            </a:r>
            <a:r>
              <a:rPr lang="de-DE" dirty="0" err="1"/>
              <a:t>Backlog</a:t>
            </a:r>
            <a:r>
              <a:rPr lang="de-DE" dirty="0"/>
              <a:t>, indem Du Dich Deinen Aufgaben aus der Vogelperspektive näherst. </a:t>
            </a:r>
          </a:p>
          <a:p>
            <a:r>
              <a:rPr lang="de-DE" dirty="0"/>
              <a:t>Betrachte Dein Leben und finde Deine Projekte, die Du gerade fertigstellen musst. Das sind Deine so genannten "</a:t>
            </a:r>
            <a:r>
              <a:rPr lang="de-DE" dirty="0" err="1"/>
              <a:t>Epics</a:t>
            </a:r>
            <a:r>
              <a:rPr lang="de-DE" dirty="0"/>
              <a:t>" - große Aufgabenbrocken, die zwar irgendwann ihren Abschluss finden, aber nicht auf einmal </a:t>
            </a:r>
            <a:r>
              <a:rPr lang="de-DE" dirty="0" err="1"/>
              <a:t>stemmbar</a:t>
            </a:r>
            <a:r>
              <a:rPr lang="de-DE" dirty="0"/>
              <a:t> sind.</a:t>
            </a:r>
          </a:p>
          <a:p>
            <a:r>
              <a:rPr lang="de-DE" dirty="0"/>
              <a:t>Jedes </a:t>
            </a:r>
            <a:r>
              <a:rPr lang="de-DE" dirty="0" err="1"/>
              <a:t>Epic</a:t>
            </a:r>
            <a:r>
              <a:rPr lang="de-DE" dirty="0"/>
              <a:t> hat mehrere "User Stories“. Das sind Aufgaben, die überschaubar und ein in sich geschlossener Teil vom großen Ganzen sind. Z.B. wenn Du einen Song schreibst, sind die Lyrics eine User Story und das fertige Stück wäre der </a:t>
            </a:r>
            <a:r>
              <a:rPr lang="de-DE" dirty="0" err="1"/>
              <a:t>Epic</a:t>
            </a:r>
            <a:r>
              <a:rPr lang="de-DE" dirty="0"/>
              <a:t>.</a:t>
            </a:r>
          </a:p>
        </p:txBody>
      </p:sp>
      <p:sp>
        <p:nvSpPr>
          <p:cNvPr id="4" name="Untertitel 3"/>
          <p:cNvSpPr>
            <a:spLocks noGrp="1"/>
          </p:cNvSpPr>
          <p:nvPr>
            <p:ph type="subTitle" idx="1"/>
          </p:nvPr>
        </p:nvSpPr>
        <p:spPr/>
        <p:txBody>
          <a:bodyPr/>
          <a:lstStyle/>
          <a:p>
            <a:pPr marL="0" indent="0">
              <a:buNone/>
            </a:pPr>
            <a:r>
              <a:rPr lang="de-DE" dirty="0"/>
              <a:t>Regina Brandhuber</a:t>
            </a:r>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Brainstorme 3-5 Mal innerhalb von 2 Wochen </a:t>
            </a:r>
            <a:r>
              <a:rPr lang="de-DE" dirty="0" err="1"/>
              <a:t>Epics</a:t>
            </a:r>
            <a:r>
              <a:rPr lang="de-DE" dirty="0"/>
              <a:t> und User Stories für Dein </a:t>
            </a:r>
            <a:r>
              <a:rPr lang="de-DE" dirty="0" err="1"/>
              <a:t>Backlog</a:t>
            </a:r>
            <a:r>
              <a:rPr lang="de-DE" dirty="0"/>
              <a:t>.</a:t>
            </a:r>
          </a:p>
          <a:p>
            <a:r>
              <a:rPr lang="de-DE" dirty="0"/>
              <a:t>Brainstorme und erweitere Dein </a:t>
            </a:r>
            <a:r>
              <a:rPr lang="de-DE" dirty="0" err="1"/>
              <a:t>Backlog</a:t>
            </a:r>
            <a:r>
              <a:rPr lang="de-DE" dirty="0"/>
              <a:t> in Etappen. Lass es liegen und nimm es nach ein paar Stunden oder Tagen wieder zur Hand.</a:t>
            </a:r>
          </a:p>
          <a:p>
            <a:r>
              <a:rPr lang="de-DE" dirty="0"/>
              <a:t>Finde einen Ort für Dein </a:t>
            </a:r>
            <a:r>
              <a:rPr lang="de-DE" dirty="0" err="1"/>
              <a:t>Backlog</a:t>
            </a:r>
            <a:r>
              <a:rPr lang="de-DE" dirty="0"/>
              <a:t>. Wichtig ist, dass die User Stories in ihrer Reihenfolge verschiebbar sind. Post </a:t>
            </a:r>
            <a:r>
              <a:rPr lang="de-DE" dirty="0" err="1"/>
              <a:t>Its</a:t>
            </a:r>
            <a:r>
              <a:rPr lang="de-DE" dirty="0"/>
              <a:t> kann man leicht an einen anderen Ort kleben oder auch wegnehmen, wenn sie erledigt sind. Genauso kannst Du eine flexible Notiz App wie z.B. </a:t>
            </a:r>
            <a:r>
              <a:rPr lang="de-DE" dirty="0" err="1"/>
              <a:t>One</a:t>
            </a:r>
            <a:r>
              <a:rPr lang="de-DE" dirty="0"/>
              <a:t> Note oder andere dafür finden.</a:t>
            </a:r>
          </a:p>
          <a:p>
            <a:r>
              <a:rPr lang="de-DE" dirty="0"/>
              <a:t>Wenn Du möchtest kannst Du mit Farben arbeiten. Gib den </a:t>
            </a:r>
            <a:r>
              <a:rPr lang="de-DE" dirty="0" err="1"/>
              <a:t>Epics</a:t>
            </a:r>
            <a:r>
              <a:rPr lang="de-DE" dirty="0"/>
              <a:t> verschiedene</a:t>
            </a:r>
            <a:br>
              <a:rPr lang="de-DE" dirty="0"/>
            </a:br>
            <a:r>
              <a:rPr lang="de-DE" dirty="0"/>
              <a:t>Farben und den dazugehörigen User Stories die entsprechende Farbe des </a:t>
            </a:r>
            <a:r>
              <a:rPr lang="de-DE" dirty="0" err="1"/>
              <a:t>Epics</a:t>
            </a:r>
            <a:r>
              <a:rPr lang="de-DE" dirty="0"/>
              <a:t>.</a:t>
            </a:r>
          </a:p>
          <a:p>
            <a:r>
              <a:rPr lang="de-DE" dirty="0"/>
              <a:t>Wenn Du möchtest, kannst Du Dein </a:t>
            </a:r>
            <a:r>
              <a:rPr lang="de-DE" dirty="0" err="1"/>
              <a:t>Backlog</a:t>
            </a:r>
            <a:r>
              <a:rPr lang="de-DE" dirty="0"/>
              <a:t> zweispaltig abbilden: links die </a:t>
            </a:r>
            <a:br>
              <a:rPr lang="de-DE" dirty="0"/>
            </a:br>
            <a:r>
              <a:rPr lang="de-DE" dirty="0" err="1"/>
              <a:t>Epics</a:t>
            </a:r>
            <a:r>
              <a:rPr lang="de-DE" dirty="0"/>
              <a:t> und rechts die User Stories.</a:t>
            </a:r>
          </a:p>
          <a:p>
            <a:r>
              <a:rPr lang="de-DE" dirty="0"/>
              <a:t>Zeige Deinem Team Dein </a:t>
            </a:r>
            <a:r>
              <a:rPr lang="de-DE" dirty="0" err="1"/>
              <a:t>Backlog</a:t>
            </a:r>
            <a:r>
              <a:rPr lang="de-DE" dirty="0"/>
              <a:t> und sprich mit ihnen darüber.</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440</Words>
  <Application>Microsoft Macintosh PowerPoint</Application>
  <PresentationFormat>Benutzerdefiniert</PresentationFormat>
  <Paragraphs>15</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HUBSCHRAUBERPERSPEKTIVE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36</cp:revision>
  <cp:lastPrinted>2015-03-26T09:33:33Z</cp:lastPrinted>
  <dcterms:created xsi:type="dcterms:W3CDTF">2015-03-26T08:30:55Z</dcterms:created>
  <dcterms:modified xsi:type="dcterms:W3CDTF">2023-07-27T10:15:29Z</dcterms:modified>
</cp:coreProperties>
</file>