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1"/>
  </p:normalViewPr>
  <p:slideViewPr>
    <p:cSldViewPr snapToGrid="0" snapToObjects="1">
      <p:cViewPr>
        <p:scale>
          <a:sx n="141" d="100"/>
          <a:sy n="141" d="100"/>
        </p:scale>
        <p:origin x="-648" y="448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45255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73312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02.11.15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24550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FF5B2BAF-DF38-0A48-A798-0C06E514FD52}" type="datetimeFigureOut">
              <a:rPr lang="de-DE" smtClean="0"/>
              <a:t>02.11.15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84332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TEXT 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0"/>
            <a:endParaRPr lang="de-DE" dirty="0" smtClean="0"/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b="0" baseline="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0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WRI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02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0" indent="0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None/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8707" y="654182"/>
            <a:ext cx="5703570" cy="428301"/>
          </a:xfrm>
        </p:spPr>
        <p:txBody>
          <a:bodyPr/>
          <a:lstStyle/>
          <a:p>
            <a:r>
              <a:rPr lang="de-DE" dirty="0" smtClean="0"/>
              <a:t>SCHREIBEN </a:t>
            </a:r>
            <a:r>
              <a:rPr lang="de-DE" dirty="0" smtClean="0">
                <a:latin typeface="Avenir Light" charset="0"/>
                <a:ea typeface="Avenir Light" charset="0"/>
                <a:cs typeface="Avenir Light" charset="0"/>
              </a:rPr>
              <a:t>BEGINNT MIT EINER IDEE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6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66026" cy="3502305"/>
          </a:xfrm>
        </p:spPr>
        <p:txBody>
          <a:bodyPr>
            <a:normAutofit/>
          </a:bodyPr>
          <a:lstStyle/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Was </a:t>
            </a:r>
            <a:r>
              <a:rPr lang="de-DE" sz="1200" dirty="0" smtClean="0"/>
              <a:t>hast Du für </a:t>
            </a:r>
            <a:r>
              <a:rPr lang="de-DE" sz="1200" dirty="0" smtClean="0"/>
              <a:t>Textideen im Kopf, die es aus </a:t>
            </a:r>
            <a:r>
              <a:rPr lang="de-DE" sz="1200" dirty="0" smtClean="0"/>
              <a:t>Deiner </a:t>
            </a:r>
            <a:r>
              <a:rPr lang="de-DE" sz="1200" dirty="0" smtClean="0"/>
              <a:t>Sicht wert wären, aufzuschreiben? Welche Texte </a:t>
            </a:r>
            <a:r>
              <a:rPr lang="de-DE" sz="1200" dirty="0" smtClean="0"/>
              <a:t>würdest </a:t>
            </a:r>
            <a:r>
              <a:rPr lang="de-DE" sz="1200" dirty="0" smtClean="0"/>
              <a:t>Du </a:t>
            </a:r>
            <a:r>
              <a:rPr lang="de-DE" sz="1200" dirty="0" smtClean="0"/>
              <a:t>gerne </a:t>
            </a:r>
            <a:r>
              <a:rPr lang="de-DE" sz="1200" dirty="0" smtClean="0"/>
              <a:t>lesen und sollten deshalb geschrieben werden?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/>
              <a:t>D</a:t>
            </a:r>
            <a:r>
              <a:rPr lang="de-DE" sz="1200" dirty="0" smtClean="0"/>
              <a:t>einen </a:t>
            </a:r>
            <a:r>
              <a:rPr lang="de-DE" sz="1200" dirty="0" smtClean="0"/>
              <a:t>Ideen für Texte Platz zu geben, gibt </a:t>
            </a:r>
            <a:r>
              <a:rPr lang="de-DE" sz="1200" dirty="0" smtClean="0"/>
              <a:t>Dir </a:t>
            </a:r>
            <a:r>
              <a:rPr lang="de-DE" sz="1200" dirty="0" smtClean="0"/>
              <a:t>selbst einen größeren Platz in </a:t>
            </a:r>
            <a:r>
              <a:rPr lang="de-DE" sz="1200" dirty="0" smtClean="0"/>
              <a:t>Deinem </a:t>
            </a:r>
            <a:r>
              <a:rPr lang="de-DE" sz="1200" dirty="0" smtClean="0"/>
              <a:t>Leben und in </a:t>
            </a:r>
            <a:r>
              <a:rPr lang="de-DE" sz="1200" dirty="0" smtClean="0"/>
              <a:t>Deinem </a:t>
            </a:r>
            <a:r>
              <a:rPr lang="de-DE" sz="1200" dirty="0" smtClean="0"/>
              <a:t>Team.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Das Ziel ist, ein ungeordnetes </a:t>
            </a:r>
            <a:r>
              <a:rPr lang="de-DE" sz="1200" dirty="0" err="1" smtClean="0"/>
              <a:t>Backlog</a:t>
            </a:r>
            <a:r>
              <a:rPr lang="de-DE" sz="1200" dirty="0" smtClean="0"/>
              <a:t> mit all </a:t>
            </a:r>
            <a:r>
              <a:rPr lang="de-DE" sz="1200" dirty="0" smtClean="0"/>
              <a:t>Deinen </a:t>
            </a:r>
            <a:r>
              <a:rPr lang="de-DE" sz="1200" dirty="0" smtClean="0"/>
              <a:t>Ideen für Texte zu erstellen, so, wie sie </a:t>
            </a:r>
            <a:r>
              <a:rPr lang="de-DE" sz="1200" dirty="0" smtClean="0"/>
              <a:t>Dir </a:t>
            </a:r>
            <a:r>
              <a:rPr lang="de-DE" sz="1200" dirty="0" smtClean="0"/>
              <a:t>einfallen.</a:t>
            </a:r>
            <a:endParaRPr lang="de-DE" sz="1200" dirty="0"/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Dafür </a:t>
            </a:r>
            <a:r>
              <a:rPr lang="de-DE" sz="1200" dirty="0" smtClean="0"/>
              <a:t>brauchst Du einen </a:t>
            </a:r>
            <a:r>
              <a:rPr lang="de-DE" sz="1200" dirty="0" smtClean="0"/>
              <a:t>Ort, um </a:t>
            </a:r>
            <a:r>
              <a:rPr lang="de-DE" sz="1200" dirty="0" smtClean="0"/>
              <a:t>Deine </a:t>
            </a:r>
            <a:r>
              <a:rPr lang="de-DE" sz="1200" dirty="0" smtClean="0"/>
              <a:t>Textideen aufzuschreiben</a:t>
            </a:r>
            <a:r>
              <a:rPr lang="de-DE" sz="1200" dirty="0"/>
              <a:t>. </a:t>
            </a:r>
            <a:endParaRPr lang="de-DE" sz="1200" dirty="0" smtClean="0"/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Form ist dabei weniger wichtig, als das Ziel, einen Ideenfluss für Texte in Gang zu </a:t>
            </a:r>
            <a:r>
              <a:rPr lang="de-DE" sz="1200" dirty="0" smtClean="0"/>
              <a:t>setzen.</a:t>
            </a:r>
            <a:endParaRPr lang="de-DE" sz="1200" dirty="0" smtClean="0"/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Wenn </a:t>
            </a:r>
            <a:r>
              <a:rPr lang="de-DE" sz="1200" dirty="0" smtClean="0"/>
              <a:t>Du den </a:t>
            </a:r>
            <a:r>
              <a:rPr lang="de-DE" sz="1200" dirty="0" smtClean="0"/>
              <a:t>Schreib-Trainingsplan bearbeiten </a:t>
            </a:r>
            <a:r>
              <a:rPr lang="de-DE" sz="1200" dirty="0" smtClean="0"/>
              <a:t>möchtest, </a:t>
            </a:r>
            <a:r>
              <a:rPr lang="de-DE" sz="1200" dirty="0" smtClean="0"/>
              <a:t>ist es sinnvoll, für das </a:t>
            </a:r>
            <a:r>
              <a:rPr lang="de-DE" sz="1200" dirty="0" err="1" smtClean="0"/>
              <a:t>Backlog</a:t>
            </a:r>
            <a:r>
              <a:rPr lang="de-DE" sz="1200" dirty="0" smtClean="0"/>
              <a:t> gleich zu Beginn eine Form zu wählen, in der die Ideen von </a:t>
            </a:r>
            <a:r>
              <a:rPr lang="de-DE" sz="1200" dirty="0" smtClean="0"/>
              <a:t>Dir </a:t>
            </a:r>
            <a:r>
              <a:rPr lang="de-DE" sz="1200" dirty="0" smtClean="0"/>
              <a:t>später priorisiert und von anderen bewertet werden können. Das kann ein Blog oder ein anderes </a:t>
            </a:r>
            <a:r>
              <a:rPr lang="de-DE" sz="1200" dirty="0" err="1" smtClean="0"/>
              <a:t>Teamtool</a:t>
            </a:r>
            <a:r>
              <a:rPr lang="de-DE" sz="1200" dirty="0" smtClean="0"/>
              <a:t> sein.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r>
              <a:rPr lang="de-DE" sz="1200" dirty="0" smtClean="0"/>
              <a:t>Ziel ist es, alle Ideen fließen zu lassen, damit neue Ideen nachfließen können. Neue Ideen entstehen, wenn man ihnen Platz gibt, hochkommen zu können. </a:t>
            </a:r>
          </a:p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  <p:sp>
        <p:nvSpPr>
          <p:cNvPr id="7" name="Untertitel 2"/>
          <p:cNvSpPr txBox="1">
            <a:spLocks/>
          </p:cNvSpPr>
          <p:nvPr/>
        </p:nvSpPr>
        <p:spPr>
          <a:xfrm>
            <a:off x="1166813" y="973847"/>
            <a:ext cx="5293995" cy="462329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>
            <a:lvl1pPr marL="0" indent="0" algn="l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2300" kern="1200">
                <a:solidFill>
                  <a:srgbClr val="1191D1"/>
                </a:solidFill>
                <a:latin typeface="Avenir Book"/>
                <a:ea typeface="+mn-ea"/>
                <a:cs typeface="Avenir Book"/>
              </a:defRPr>
            </a:lvl1pPr>
            <a:lvl2pPr marL="403388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2pPr>
            <a:lvl3pPr marL="806775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3pPr>
            <a:lvl4pPr marL="1210163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4pPr>
            <a:lvl5pPr marL="1613550" indent="0" algn="ctr" defTabSz="403388" rtl="0" eaLnBrk="1" latinLnBrk="0" hangingPunct="1">
              <a:spcBef>
                <a:spcPct val="20000"/>
              </a:spcBef>
              <a:buClr>
                <a:srgbClr val="1191D1"/>
              </a:buClr>
              <a:buSzPct val="190000"/>
              <a:buFontTx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venir Light"/>
                <a:ea typeface="+mn-ea"/>
                <a:cs typeface="Avenir Light"/>
              </a:defRPr>
            </a:lvl5pPr>
            <a:lvl6pPr marL="2016938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420325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823713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227100" indent="0" algn="ctr" defTabSz="403388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ts val="0"/>
              </a:spcBef>
              <a:buClr>
                <a:srgbClr val="229237"/>
              </a:buClr>
              <a:buSzPct val="250000"/>
              <a:buFont typeface="Arial"/>
              <a:buNone/>
            </a:pPr>
            <a:r>
              <a:rPr lang="de-DE" sz="1000" cap="all" dirty="0" smtClean="0">
                <a:solidFill>
                  <a:srgbClr val="5D5E5F"/>
                </a:solidFill>
              </a:rPr>
              <a:t>Silke </a:t>
            </a:r>
            <a:r>
              <a:rPr lang="de-DE" sz="1000" cap="all" dirty="0" err="1" smtClean="0">
                <a:solidFill>
                  <a:srgbClr val="5D5E5F"/>
                </a:solidFill>
              </a:rPr>
              <a:t>Kainzbauer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-558460" y="2431802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Erstelle ein </a:t>
            </a:r>
            <a:r>
              <a:rPr lang="de-DE" sz="1200" dirty="0" err="1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 mit Deinen Ideen für Texte.  </a:t>
            </a:r>
          </a:p>
          <a:p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Dieses </a:t>
            </a:r>
            <a:r>
              <a:rPr lang="de-DE" sz="1200" dirty="0" err="1" smtClean="0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 enthält ungeordnet alles,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was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Dir an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Ideen kommt, worüber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Du schreiben könntest oder auch, welche Texte Du gerne lesen möchtest.</a:t>
            </a:r>
          </a:p>
          <a:p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Skizziere Deine Idee jeweils kurz oder schreibe sie als Punktliste auf,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ohne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dabei den 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Text zu </a:t>
            </a:r>
            <a:r>
              <a:rPr lang="de-DE" sz="1200" dirty="0" smtClean="0">
                <a:latin typeface="Avenir Book" charset="0"/>
                <a:ea typeface="Avenir Book" charset="0"/>
                <a:cs typeface="Avenir Book" charset="0"/>
              </a:rPr>
              <a:t>schreiben.</a:t>
            </a:r>
          </a:p>
          <a:p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Schreibe in 2 Wochen mindestens 8 Ideen für Texte in das </a:t>
            </a:r>
            <a:r>
              <a:rPr lang="de-DE" sz="1200" dirty="0" err="1">
                <a:latin typeface="Avenir Book" charset="0"/>
                <a:ea typeface="Avenir Book" charset="0"/>
                <a:cs typeface="Avenir Book" charset="0"/>
              </a:rPr>
              <a:t>Backlog</a:t>
            </a:r>
            <a:r>
              <a:rPr lang="de-DE" sz="1200" dirty="0">
                <a:latin typeface="Avenir Book" charset="0"/>
                <a:ea typeface="Avenir Book" charset="0"/>
                <a:cs typeface="Avenir Book" charset="0"/>
              </a:rPr>
              <a:t> und zeige sie Deinem Team oder Deinen Trainingspartnern.</a:t>
            </a:r>
          </a:p>
          <a:p>
            <a:pPr marL="0" indent="0">
              <a:buNone/>
            </a:pPr>
            <a:endParaRPr lang="de-DE" sz="1200" dirty="0">
              <a:latin typeface="Avenir Book" charset="0"/>
              <a:ea typeface="Avenir Book" charset="0"/>
              <a:cs typeface="Avenir Book" charset="0"/>
            </a:endParaRPr>
          </a:p>
        </p:txBody>
      </p:sp>
      <p:pic>
        <p:nvPicPr>
          <p:cNvPr id="3" name="Bild 2" descr="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590" y="3470352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am_Trainingskart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</Words>
  <Application>Microsoft Macintosh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am_Trainingskarte_Template</vt:lpstr>
      <vt:lpstr>SCHREIBEN BEGINNT MIT EINER IDEE 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Silke Kainzbauer</cp:lastModifiedBy>
  <cp:revision>52</cp:revision>
  <cp:lastPrinted>2015-03-26T09:33:33Z</cp:lastPrinted>
  <dcterms:created xsi:type="dcterms:W3CDTF">2015-03-26T08:30:55Z</dcterms:created>
  <dcterms:modified xsi:type="dcterms:W3CDTF">2015-11-02T16:05:46Z</dcterms:modified>
</cp:coreProperties>
</file>