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" ContentType="image/t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6500" cy="5321300"/>
  <p:notesSz cx="6858000" cy="9144000"/>
  <p:defaultTextStyle>
    <a:lvl1pPr defTabSz="403387">
      <a:defRPr sz="1600">
        <a:latin typeface="+mj-lt"/>
        <a:ea typeface="+mj-ea"/>
        <a:cs typeface="+mj-cs"/>
        <a:sym typeface="Helvetica Neue"/>
      </a:defRPr>
    </a:lvl1pPr>
    <a:lvl2pPr defTabSz="403387">
      <a:defRPr sz="1600">
        <a:latin typeface="+mj-lt"/>
        <a:ea typeface="+mj-ea"/>
        <a:cs typeface="+mj-cs"/>
        <a:sym typeface="Helvetica Neue"/>
      </a:defRPr>
    </a:lvl2pPr>
    <a:lvl3pPr defTabSz="403387">
      <a:defRPr sz="1600">
        <a:latin typeface="+mj-lt"/>
        <a:ea typeface="+mj-ea"/>
        <a:cs typeface="+mj-cs"/>
        <a:sym typeface="Helvetica Neue"/>
      </a:defRPr>
    </a:lvl3pPr>
    <a:lvl4pPr defTabSz="403387">
      <a:defRPr sz="1600">
        <a:latin typeface="+mj-lt"/>
        <a:ea typeface="+mj-ea"/>
        <a:cs typeface="+mj-cs"/>
        <a:sym typeface="Helvetica Neue"/>
      </a:defRPr>
    </a:lvl4pPr>
    <a:lvl5pPr defTabSz="403387">
      <a:defRPr sz="1600">
        <a:latin typeface="+mj-lt"/>
        <a:ea typeface="+mj-ea"/>
        <a:cs typeface="+mj-cs"/>
        <a:sym typeface="Helvetica Neue"/>
      </a:defRPr>
    </a:lvl5pPr>
    <a:lvl6pPr defTabSz="403387">
      <a:defRPr sz="1600">
        <a:latin typeface="+mj-lt"/>
        <a:ea typeface="+mj-ea"/>
        <a:cs typeface="+mj-cs"/>
        <a:sym typeface="Helvetica Neue"/>
      </a:defRPr>
    </a:lvl6pPr>
    <a:lvl7pPr defTabSz="403387">
      <a:defRPr sz="1600">
        <a:latin typeface="+mj-lt"/>
        <a:ea typeface="+mj-ea"/>
        <a:cs typeface="+mj-cs"/>
        <a:sym typeface="Helvetica Neue"/>
      </a:defRPr>
    </a:lvl7pPr>
    <a:lvl8pPr defTabSz="403387">
      <a:defRPr sz="1600">
        <a:latin typeface="+mj-lt"/>
        <a:ea typeface="+mj-ea"/>
        <a:cs typeface="+mj-cs"/>
        <a:sym typeface="Helvetica Neue"/>
      </a:defRPr>
    </a:lvl8pPr>
    <a:lvl9pPr defTabSz="403387">
      <a:defRPr sz="1600">
        <a:latin typeface="+mj-lt"/>
        <a:ea typeface="+mj-ea"/>
        <a:cs typeface="+mj-cs"/>
        <a:sym typeface="Helvetica Neue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76">
          <p15:clr>
            <a:srgbClr val="A4A3A4"/>
          </p15:clr>
        </p15:guide>
        <p15:guide id="2" pos="23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31"/>
    <p:restoredTop sz="94671"/>
  </p:normalViewPr>
  <p:slideViewPr>
    <p:cSldViewPr snapToGrid="0" snapToObjects="1">
      <p:cViewPr>
        <p:scale>
          <a:sx n="156" d="100"/>
          <a:sy n="156" d="100"/>
        </p:scale>
        <p:origin x="-384" y="192"/>
      </p:cViewPr>
      <p:guideLst>
        <p:guide orient="horz" pos="1676"/>
        <p:guide pos="23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16708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hyperlink" Target="http://creativecommons.org/licenses/by-nc-nd/4.0/" TargetMode="External"/><Relationship Id="rId5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creativecommons.org/licenses/by-nc-nd/4.0/" TargetMode="External"/><Relationship Id="rId5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nd/4.0/" TargetMode="External"/><Relationship Id="rId4" Type="http://schemas.openxmlformats.org/officeDocument/2006/relationships/image" Target="../media/image4.tif"/><Relationship Id="rId5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venir Heavy"/>
                <a:cs typeface="Avenir Heavy"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de-DE" sz="2400" b="1" cap="all" smtClean="0">
                <a:solidFill>
                  <a:srgbClr val="1191D1"/>
                </a:solidFill>
              </a:rPr>
              <a:t>Mastertitelformat bearbeiten</a:t>
            </a:r>
            <a:endParaRPr sz="2400" b="1" cap="all" dirty="0">
              <a:solidFill>
                <a:srgbClr val="1191D1"/>
              </a:solidFill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smtClean="0">
                <a:solidFill>
                  <a:srgbClr val="5D5E5F"/>
                </a:solidFill>
              </a:rPr>
              <a:t>Mastertextformat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858838" y="1614488"/>
            <a:ext cx="6265862" cy="3502025"/>
          </a:xfrm>
        </p:spPr>
        <p:txBody>
          <a:bodyPr vert="horz"/>
          <a:lstStyle>
            <a:lvl1pPr marL="171450" indent="-171450">
              <a:buSzPct val="190000"/>
              <a:buFontTx/>
              <a:buBlip>
                <a:blip r:embed="rId2"/>
              </a:buBlip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ppren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en-US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WRI 07</a:t>
            </a:r>
            <a:endParaRPr lang="en-US"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pic>
        <p:nvPicPr>
          <p:cNvPr id="18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>
              <a:solidFill>
                <a:srgbClr val="5D5E5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sz="2400" dirty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pic>
        <p:nvPicPr>
          <p:cNvPr id="10" name="Bild 9" descr="a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749" y="3775185"/>
            <a:ext cx="939800" cy="914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02.11.15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2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4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13" name="pasted-image.tif"/>
          <p:cNvPicPr/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Journey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" name="Shape 25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27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>
              <a:solidFill>
                <a:srgbClr val="5D5E5F"/>
              </a:solidFill>
            </a:endParaRPr>
          </a:p>
        </p:txBody>
      </p:sp>
      <p:sp>
        <p:nvSpPr>
          <p:cNvPr id="30" name="Shape 30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sz="2400" dirty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pic>
        <p:nvPicPr>
          <p:cNvPr id="31" name="image7.png" descr="am_journeyman_ic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65125" y="3793473"/>
            <a:ext cx="905258" cy="89611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02.11.15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1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4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12" name="pasted-image.tif"/>
          <p:cNvPicPr/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7"/>
          <p:cNvSpPr/>
          <p:nvPr userDrawn="1"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en-US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WRI 07</a:t>
            </a:r>
            <a:endParaRPr lang="en-US"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36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 dirty="0">
              <a:solidFill>
                <a:srgbClr val="5D5E5F"/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sz="2400" dirty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02.11.15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1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3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12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Bild 1" descr="am_Icon_master.pdf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285" y="3737085"/>
            <a:ext cx="927100" cy="952500"/>
          </a:xfrm>
          <a:prstGeom prst="rect">
            <a:avLst/>
          </a:prstGeom>
        </p:spPr>
      </p:pic>
      <p:sp>
        <p:nvSpPr>
          <p:cNvPr id="13" name="Shape 17"/>
          <p:cNvSpPr/>
          <p:nvPr userDrawn="1"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en-US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WRI 07</a:t>
            </a:r>
            <a:endParaRPr lang="en-US"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WRI 07</a:t>
            </a:r>
            <a:endParaRPr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pic>
        <p:nvPicPr>
          <p:cNvPr id="5" name="image1.png" descr="Agile-Moves_neu.png"/>
          <p:cNvPicPr/>
          <p:nvPr/>
        </p:nvPicPr>
        <p:blipFill>
          <a:blip r:embed="rId6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166812" y="674138"/>
            <a:ext cx="5533296" cy="461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2400" b="1" cap="all" dirty="0">
                <a:solidFill>
                  <a:srgbClr val="1191D1"/>
                </a:solidFill>
              </a:rPr>
              <a:t>Mastertitelformat bearbeiten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166812" y="973845"/>
            <a:ext cx="5293998" cy="46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337" tIns="40337" rIns="40337" bIns="40337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1000" cap="all">
                <a:solidFill>
                  <a:srgbClr val="5D5E5F"/>
                </a:solidFill>
              </a:rPr>
              <a:t>Master-Untertitelformat bearbeiten</a:t>
            </a:r>
          </a:p>
        </p:txBody>
      </p:sp>
      <p:sp>
        <p:nvSpPr>
          <p:cNvPr id="10" name="Textplatzhalter 2"/>
          <p:cNvSpPr txBox="1">
            <a:spLocks/>
          </p:cNvSpPr>
          <p:nvPr/>
        </p:nvSpPr>
        <p:spPr>
          <a:xfrm>
            <a:off x="858838" y="1568452"/>
            <a:ext cx="6266026" cy="350230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403387" eaLnBrk="1" hangingPunct="1">
              <a:lnSpc>
                <a:spcPct val="150000"/>
              </a:lnSpc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630237" indent="-22701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1008467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1411855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1815244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  <a:lvl6pPr marL="212899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6pPr>
            <a:lvl7pPr marL="2532377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7pPr>
            <a:lvl8pPr marL="2935764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8pPr>
            <a:lvl9pPr marL="333915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  <a:p>
            <a:pPr lvl="1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xmlns:p14="http://schemas.microsoft.com/office/powerpoint/2010/main" spd="med"/>
  <p:txStyles>
    <p:titleStyle>
      <a:lvl1pPr defTabSz="403387" eaLnBrk="1" hangingPunct="1">
        <a:defRPr sz="2400" b="1" cap="all">
          <a:solidFill>
            <a:srgbClr val="1191D1"/>
          </a:solidFill>
          <a:latin typeface="Avenir Heavy"/>
          <a:ea typeface="Avenir Book"/>
          <a:cs typeface="Avenir Heavy"/>
          <a:sym typeface="Avenir Book"/>
        </a:defRPr>
      </a:lvl1pPr>
      <a:lvl2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2pPr>
      <a:lvl3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3pPr>
      <a:lvl4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4pPr>
      <a:lvl5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5pPr>
      <a:lvl6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6pPr>
      <a:lvl7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7pPr>
      <a:lvl8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8pPr>
      <a:lvl9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9pPr>
    </p:titleStyle>
    <p:bodyStyle>
      <a:lvl1pPr marL="171450" indent="-171450" defTabSz="403387" eaLnBrk="1" hangingPunct="1">
        <a:lnSpc>
          <a:spcPct val="150000"/>
        </a:lnSpc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1pPr>
      <a:lvl2pPr marL="630237" indent="-22701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2pPr>
      <a:lvl3pPr marL="1008467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3pPr>
      <a:lvl4pPr marL="1411855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4pPr>
      <a:lvl5pPr marL="1815244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5pPr>
      <a:lvl6pPr marL="212899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6pPr>
      <a:lvl7pPr marL="2532377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7pPr>
      <a:lvl8pPr marL="2935764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8pPr>
      <a:lvl9pPr marL="333915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9pPr>
    </p:bodyStyle>
    <p:otherStyle>
      <a:lvl1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Ideen bewerten lassen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Silke Kainzbauer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179388" lvl="1" indent="-179388">
              <a:lnSpc>
                <a:spcPts val="1500"/>
              </a:lnSpc>
              <a:spcBef>
                <a:spcPts val="800"/>
              </a:spcBef>
            </a:pPr>
            <a:r>
              <a:rPr lang="de-DE" sz="1100" dirty="0"/>
              <a:t>Ein wichtiger Schritt in der Arbeit mit Deinen Textideen ist, Dir zu Deinen Schreibideen im </a:t>
            </a:r>
            <a:r>
              <a:rPr lang="de-DE" sz="1100" dirty="0" err="1"/>
              <a:t>Backlog</a:t>
            </a:r>
            <a:r>
              <a:rPr lang="de-DE" sz="1100" dirty="0"/>
              <a:t> aktiv Feedback </a:t>
            </a:r>
            <a:r>
              <a:rPr lang="de-DE" sz="1100" dirty="0" smtClean="0"/>
              <a:t>einzuholen </a:t>
            </a:r>
            <a:r>
              <a:rPr lang="de-DE" sz="1100" dirty="0"/>
              <a:t>und sie von anderen </a:t>
            </a:r>
            <a:r>
              <a:rPr lang="de-DE" sz="1100" dirty="0" smtClean="0"/>
              <a:t>bewerten zu </a:t>
            </a:r>
            <a:r>
              <a:rPr lang="de-DE" sz="1100" dirty="0"/>
              <a:t>lassen</a:t>
            </a:r>
            <a:r>
              <a:rPr lang="de-DE" sz="1100" dirty="0" smtClean="0"/>
              <a:t>.</a:t>
            </a:r>
          </a:p>
          <a:p>
            <a:pPr marL="179388" lvl="1" indent="-179388">
              <a:lnSpc>
                <a:spcPts val="1500"/>
              </a:lnSpc>
              <a:spcBef>
                <a:spcPts val="800"/>
              </a:spcBef>
            </a:pPr>
            <a:r>
              <a:rPr lang="de-DE" sz="1100" dirty="0" smtClean="0"/>
              <a:t>Du </a:t>
            </a:r>
            <a:r>
              <a:rPr lang="de-DE" sz="1100" dirty="0"/>
              <a:t>stellst damit Deine eigene subjektive Einschätzung anderen subjektiven Einschätzungen gegenüber</a:t>
            </a:r>
            <a:r>
              <a:rPr lang="de-DE" sz="1100" dirty="0" smtClean="0"/>
              <a:t>.</a:t>
            </a:r>
          </a:p>
          <a:p>
            <a:pPr marL="179388" lvl="1" indent="-179388">
              <a:lnSpc>
                <a:spcPts val="1500"/>
              </a:lnSpc>
              <a:spcBef>
                <a:spcPts val="800"/>
              </a:spcBef>
            </a:pPr>
            <a:r>
              <a:rPr lang="de-DE" sz="1100" dirty="0" smtClean="0"/>
              <a:t>Du </a:t>
            </a:r>
            <a:r>
              <a:rPr lang="de-DE" sz="1100" dirty="0"/>
              <a:t>setzt Deine Ideen damit bewusst dem Risiko aus, anders bewertet zu werden, als Du es selbst machen würdest. Du stellst Dich der Realität, auch wenn diese Realität </a:t>
            </a:r>
            <a:r>
              <a:rPr lang="de-DE" sz="1100"/>
              <a:t>wie </a:t>
            </a:r>
            <a:r>
              <a:rPr lang="de-DE" sz="1100"/>
              <a:t>wie immer eine persönliche Sichtweise ist.</a:t>
            </a:r>
            <a:endParaRPr lang="de-DE" sz="1100" dirty="0" smtClean="0"/>
          </a:p>
          <a:p>
            <a:pPr marL="179388" lvl="1" indent="-179388">
              <a:lnSpc>
                <a:spcPts val="1500"/>
              </a:lnSpc>
              <a:spcBef>
                <a:spcPts val="800"/>
              </a:spcBef>
            </a:pPr>
            <a:r>
              <a:rPr lang="de-DE" sz="1100" dirty="0" smtClean="0"/>
              <a:t>Diese </a:t>
            </a:r>
            <a:r>
              <a:rPr lang="de-DE" sz="1100" dirty="0"/>
              <a:t>Bewertung ist für Dich nur ein weiterer Aspekt, den Du in Deine eigenen Überlegungen miteinfließen lassen kannst - in welchem Maße, entscheidest Du selbst</a:t>
            </a:r>
            <a:r>
              <a:rPr lang="de-DE" sz="1100" dirty="0" smtClean="0"/>
              <a:t>.</a:t>
            </a:r>
          </a:p>
          <a:p>
            <a:pPr marL="179388" lvl="1" indent="-179388">
              <a:lnSpc>
                <a:spcPts val="1500"/>
              </a:lnSpc>
              <a:spcBef>
                <a:spcPts val="800"/>
              </a:spcBef>
            </a:pPr>
            <a:r>
              <a:rPr lang="de-DE" sz="1100" dirty="0" smtClean="0"/>
              <a:t>Letztendlich </a:t>
            </a:r>
            <a:r>
              <a:rPr lang="de-DE" sz="1100" dirty="0"/>
              <a:t>bereichert jede andere Perspektive und jeder neue Aspekt Deine Idee und kann Dich zu weiteren Ideen inspirieren</a:t>
            </a:r>
            <a:r>
              <a:rPr lang="de-DE" sz="1100" dirty="0" smtClean="0"/>
              <a:t>.</a:t>
            </a:r>
            <a:endParaRPr lang="de-DE" sz="1100" dirty="0" smtClean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858837" y="1555749"/>
            <a:ext cx="5778727" cy="31338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ts val="1500"/>
              </a:lnSpc>
              <a:spcBef>
                <a:spcPts val="600"/>
              </a:spcBef>
            </a:pPr>
            <a:r>
              <a:rPr lang="de-DE" sz="1100" dirty="0" smtClean="0"/>
              <a:t>Bitte Dein Team oder Deine Trainingspartner, die Schreibideen in Deinem </a:t>
            </a:r>
            <a:r>
              <a:rPr lang="de-DE" sz="1100" dirty="0" err="1" smtClean="0"/>
              <a:t>Backlog</a:t>
            </a:r>
            <a:r>
              <a:rPr lang="de-DE" sz="1100" dirty="0" smtClean="0"/>
              <a:t> mit 1 – 5 Sternen zu bewerten. Je mehr Sterne eine </a:t>
            </a:r>
            <a:r>
              <a:rPr lang="de-DE" sz="1100" dirty="0" err="1" smtClean="0"/>
              <a:t>Textidee</a:t>
            </a:r>
            <a:r>
              <a:rPr lang="de-DE" sz="1100" dirty="0" smtClean="0"/>
              <a:t> erhält, desto besser findet sie der </a:t>
            </a:r>
            <a:r>
              <a:rPr lang="de-DE" sz="1100" dirty="0" err="1" smtClean="0"/>
              <a:t>Bewerter</a:t>
            </a:r>
            <a:r>
              <a:rPr lang="de-DE" sz="1100" dirty="0" smtClean="0"/>
              <a:t>.</a:t>
            </a:r>
          </a:p>
          <a:p>
            <a:pPr>
              <a:lnSpc>
                <a:spcPts val="1500"/>
              </a:lnSpc>
              <a:spcBef>
                <a:spcPts val="600"/>
              </a:spcBef>
            </a:pPr>
            <a:r>
              <a:rPr lang="de-DE" sz="1100" dirty="0" smtClean="0"/>
              <a:t>Was </a:t>
            </a:r>
            <a:r>
              <a:rPr lang="de-DE" sz="1100" dirty="0"/>
              <a:t>die anderen für diese Bewertung brauchen, bleibt </a:t>
            </a:r>
            <a:r>
              <a:rPr lang="de-DE" sz="1100" dirty="0" smtClean="0"/>
              <a:t>ihnen selbst überlassen. Sie können die Schreibideen einfach so für sich bewerten, die Bewertung aber beispielsweise auch im Rahmen eines kurzen </a:t>
            </a:r>
            <a:r>
              <a:rPr lang="de-DE" sz="1100" dirty="0" smtClean="0"/>
              <a:t>Gespräches </a:t>
            </a:r>
            <a:r>
              <a:rPr lang="de-DE" sz="1100" dirty="0" smtClean="0"/>
              <a:t>oder </a:t>
            </a:r>
            <a:r>
              <a:rPr lang="de-DE" sz="1100" dirty="0"/>
              <a:t>aufgrund einer </a:t>
            </a:r>
            <a:r>
              <a:rPr lang="de-DE" sz="1100" dirty="0" smtClean="0"/>
              <a:t>Diskussion abgeben.</a:t>
            </a:r>
          </a:p>
          <a:p>
            <a:pPr>
              <a:lnSpc>
                <a:spcPts val="1500"/>
              </a:lnSpc>
              <a:spcBef>
                <a:spcPts val="600"/>
              </a:spcBef>
            </a:pPr>
            <a:r>
              <a:rPr lang="de-DE" sz="1100" dirty="0" smtClean="0"/>
              <a:t>Die Bewertung sollte im </a:t>
            </a:r>
            <a:r>
              <a:rPr lang="de-DE" sz="1100" dirty="0" err="1" smtClean="0"/>
              <a:t>Backlog</a:t>
            </a:r>
            <a:r>
              <a:rPr lang="de-DE" sz="1100" dirty="0" smtClean="0"/>
              <a:t> sichtbar sein, z.B. als </a:t>
            </a:r>
            <a:r>
              <a:rPr lang="de-DE" sz="1100" dirty="0" smtClean="0"/>
              <a:t>Kommentar.</a:t>
            </a:r>
            <a:endParaRPr lang="de-DE" sz="1100" dirty="0"/>
          </a:p>
          <a:p>
            <a:pPr>
              <a:lnSpc>
                <a:spcPts val="1500"/>
              </a:lnSpc>
              <a:spcBef>
                <a:spcPts val="600"/>
              </a:spcBef>
            </a:pPr>
            <a:r>
              <a:rPr lang="de-DE" sz="1100" dirty="0" smtClean="0"/>
              <a:t>Hole Dir in 2 Wochen zu 4 verschiedenen Ideen jeweils 2 Bewertungen von Deinen Trainingspartnern oder Deinem Team ein.</a:t>
            </a:r>
          </a:p>
          <a:p>
            <a:pPr marL="0" indent="0">
              <a:lnSpc>
                <a:spcPts val="1500"/>
              </a:lnSpc>
              <a:spcBef>
                <a:spcPts val="600"/>
              </a:spcBef>
              <a:buNone/>
            </a:pPr>
            <a:endParaRPr lang="de-DE" sz="1100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ger_training_card_template_am_cc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Präsentation1" id="{1070370B-76A8-1B4B-A70B-0495C6E0BD46}" vid="{9E8148EB-03BF-EE45-BF00-E646EB6C14E9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ger_training_card_template_am</Template>
  <TotalTime>0</TotalTime>
  <Words>238</Words>
  <Application>Microsoft Macintosh PowerPoint</Application>
  <PresentationFormat>Benutzerdefiniert</PresentationFormat>
  <Paragraphs>11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ger_training_card_template_am_cc</vt:lpstr>
      <vt:lpstr>Ideen bewerten lassen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Ideen bewerten lassen</dc:title>
  <dc:creator>Silke Kainzbauer</dc:creator>
  <cp:lastModifiedBy>Silke Kainzbauer</cp:lastModifiedBy>
  <cp:revision>7</cp:revision>
  <dcterms:created xsi:type="dcterms:W3CDTF">2015-10-31T15:02:53Z</dcterms:created>
  <dcterms:modified xsi:type="dcterms:W3CDTF">2015-11-02T18:16:58Z</dcterms:modified>
</cp:coreProperties>
</file>