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os="446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9062"/>
  </p:normalViewPr>
  <p:slideViewPr>
    <p:cSldViewPr snapToGrid="0" snapToObjects="1">
      <p:cViewPr varScale="1">
        <p:scale>
          <a:sx n="110" d="100"/>
          <a:sy n="110" d="100"/>
        </p:scale>
        <p:origin x="2232" y="184"/>
      </p:cViewPr>
      <p:guideLst>
        <p:guide orient="horz" pos="652"/>
        <p:guide pos="4469"/>
      </p:guideLst>
    </p:cSldViewPr>
  </p:slideViewPr>
  <p:notesTextViewPr>
    <p:cViewPr>
      <p:scale>
        <a:sx n="100" d="100"/>
        <a:sy n="100" d="100"/>
      </p:scale>
      <p:origin x="0" y="0"/>
    </p:cViewPr>
  </p:notesTextViewPr>
  <p:notesViewPr>
    <p:cSldViewPr snapToGrid="0" snapToObjects="1">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8DC5B-5F6F-B341-A0E1-3C37FC6B86DA}" type="datetimeFigureOut">
              <a:rPr lang="de-DE" smtClean="0"/>
              <a:t>23.07.23</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B8D552-4DCF-B34C-9A17-A8F13D3A7A09}" type="slidenum">
              <a:rPr lang="de-DE" smtClean="0"/>
              <a:t>‹Nr.›</a:t>
            </a:fld>
            <a:endParaRPr lang="de-DE"/>
          </a:p>
        </p:txBody>
      </p:sp>
    </p:spTree>
    <p:extLst>
      <p:ext uri="{BB962C8B-B14F-4D97-AF65-F5344CB8AC3E}">
        <p14:creationId xmlns:p14="http://schemas.microsoft.com/office/powerpoint/2010/main" val="185154446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81EAEFD4-254D-DB7A-E3CC-6ADBD074C9B3}"/>
              </a:ext>
            </a:extLst>
          </p:cNvPr>
          <p:cNvSpPr/>
          <p:nvPr userDrawn="1"/>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5C0B1BB7-CE79-72FB-F5AC-C2BEB37EF946}"/>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23.07.23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23.07.23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KAN 05</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TEMPO</a:t>
            </a:r>
            <a:r>
              <a:rPr lang="de-DE" dirty="0"/>
              <a:t>TABELLE</a:t>
            </a:r>
          </a:p>
        </p:txBody>
      </p:sp>
      <p:sp>
        <p:nvSpPr>
          <p:cNvPr id="3" name="Inhaltsplatzhalter 2"/>
          <p:cNvSpPr>
            <a:spLocks noGrp="1"/>
          </p:cNvSpPr>
          <p:nvPr>
            <p:ph idx="13"/>
          </p:nvPr>
        </p:nvSpPr>
        <p:spPr/>
        <p:txBody>
          <a:bodyPr>
            <a:noAutofit/>
          </a:bodyPr>
          <a:lstStyle/>
          <a:p>
            <a:r>
              <a:rPr lang="de-DE" sz="1100" dirty="0"/>
              <a:t>Eine Variante des Kanban-Boards für Musiker ist die Tempotabelle.</a:t>
            </a:r>
          </a:p>
          <a:p>
            <a:r>
              <a:rPr lang="de-DE" sz="1100" dirty="0"/>
              <a:t>In der Softwareentwicklung gibt es nach der Programmierung einen Arbeitsschritt, der "Testen" heißt. Hier wird die Software auf Herz und Nieren geprüft und auftretende Fehler werden dokumentiert, damit die Software dementsprechend überarbeitet werden kann.</a:t>
            </a:r>
          </a:p>
          <a:p>
            <a:r>
              <a:rPr lang="de-DE" sz="1100" dirty="0"/>
              <a:t>Das Tempo könnte für Musiker ein ähnliches Maß sein, um den Grad der Emanzipation bei bestimmten Phrasen messen zu können.</a:t>
            </a:r>
          </a:p>
          <a:p>
            <a:r>
              <a:rPr lang="de-DE" sz="1100" dirty="0"/>
              <a:t>Mit der Tempotabelle kannst Du dokumentieren, welche Phrase, welches </a:t>
            </a:r>
            <a:br>
              <a:rPr lang="de-DE" sz="1100" dirty="0"/>
            </a:br>
            <a:r>
              <a:rPr lang="de-DE" sz="1100" dirty="0"/>
              <a:t>Tempostadium erreicht hat.</a:t>
            </a:r>
          </a:p>
          <a:p>
            <a:r>
              <a:rPr lang="de-DE" sz="1100" dirty="0"/>
              <a:t>Schreibe dazu in die erste Spalte die Takte oder Taktstapel, die Du im Tempo steigern möchtest und kreuze das Tempo an, wo Du gerade stehst.</a:t>
            </a:r>
          </a:p>
          <a:p>
            <a:r>
              <a:rPr lang="de-DE" sz="1100" dirty="0"/>
              <a:t>Als Konzertgeschwindigkeit bietet sich ein 10 oder 20%iges Übertreffen der Endgeschwindigkeit an.</a:t>
            </a:r>
          </a:p>
        </p:txBody>
      </p:sp>
      <p:pic>
        <p:nvPicPr>
          <p:cNvPr id="6" name="Bild 5"/>
          <p:cNvPicPr>
            <a:picLocks noChangeAspect="1"/>
          </p:cNvPicPr>
          <p:nvPr/>
        </p:nvPicPr>
        <p:blipFill rotWithShape="1">
          <a:blip r:embed="rId2">
            <a:extLst>
              <a:ext uri="{28A0092B-C50C-407E-A947-70E740481C1C}">
                <a14:useLocalDpi xmlns:a14="http://schemas.microsoft.com/office/drawing/2010/main" val="0"/>
              </a:ext>
            </a:extLst>
          </a:blip>
          <a:srcRect l="4046" t="2645" r="58333" b="4605"/>
          <a:stretch/>
        </p:blipFill>
        <p:spPr>
          <a:xfrm rot="5400000">
            <a:off x="4446042" y="2234792"/>
            <a:ext cx="1001958" cy="4295033"/>
          </a:xfrm>
          <a:prstGeom prst="roundRect">
            <a:avLst>
              <a:gd name="adj" fmla="val 4167"/>
            </a:avLst>
          </a:prstGeom>
          <a:solidFill>
            <a:srgbClr val="FFFFFF"/>
          </a:solidFill>
          <a:ln w="3175" cap="sq">
            <a:solidFill>
              <a:schemeClr val="bg1">
                <a:lumMod val="50000"/>
              </a:schemeClr>
            </a:solidFill>
            <a:miter lim="800000"/>
          </a:ln>
          <a:effectLst/>
        </p:spPr>
      </p:pic>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sz="1200" dirty="0"/>
              <a:t>Arbeite mit der Tempotabelle, indem Du in 2 Wochen 4 Phrasen bis zur Konzertgeschwindigkeit bringst.</a:t>
            </a:r>
          </a:p>
          <a:p>
            <a:r>
              <a:rPr lang="de-DE" sz="1200" dirty="0"/>
              <a:t>Steigere Dein Tempo wie auf der Tabelle vorgeschlagen in 2er, 3er und dann 4er Schritten. Übe auf einem Tempo so lange, bis Dir </a:t>
            </a:r>
            <a:r>
              <a:rPr lang="de-DE" sz="1200"/>
              <a:t>langweilig wird </a:t>
            </a:r>
            <a:r>
              <a:rPr lang="de-DE" sz="1200" dirty="0"/>
              <a:t>und gehe erst dann zur nächsten Tempostufe weiter.</a:t>
            </a:r>
          </a:p>
          <a:p>
            <a:r>
              <a:rPr lang="de-DE" sz="1200" dirty="0"/>
              <a:t>Zeige Deinem Team Deine ausgefüllte(</a:t>
            </a:r>
            <a:r>
              <a:rPr lang="de-DE" sz="1200" dirty="0" err="1"/>
              <a:t>n</a:t>
            </a:r>
            <a:r>
              <a:rPr lang="de-DE" sz="1200" dirty="0"/>
              <a:t>) Tempotabelle(</a:t>
            </a:r>
            <a:r>
              <a:rPr lang="de-DE" sz="1200" dirty="0" err="1"/>
              <a:t>n</a:t>
            </a:r>
            <a:r>
              <a:rPr lang="de-DE" sz="1200" dirty="0"/>
              <a:t>) und lass Dich zertifizieren.</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203</Words>
  <Application>Microsoft Macintosh PowerPoint</Application>
  <PresentationFormat>Benutzerdefiniert</PresentationFormat>
  <Paragraphs>10</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TEMPOTABELLE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40</cp:revision>
  <cp:lastPrinted>2016-02-23T09:54:08Z</cp:lastPrinted>
  <dcterms:created xsi:type="dcterms:W3CDTF">2015-03-26T08:30:55Z</dcterms:created>
  <dcterms:modified xsi:type="dcterms:W3CDTF">2023-07-23T15:23:36Z</dcterms:modified>
</cp:coreProperties>
</file>