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" ContentType="image/tif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7556500" cy="5321300"/>
  <p:notesSz cx="6858000" cy="9144000"/>
  <p:defaultTextStyle>
    <a:lvl1pPr defTabSz="403387">
      <a:defRPr sz="1600">
        <a:latin typeface="+mj-lt"/>
        <a:ea typeface="+mj-ea"/>
        <a:cs typeface="+mj-cs"/>
        <a:sym typeface="Helvetica Neue"/>
      </a:defRPr>
    </a:lvl1pPr>
    <a:lvl2pPr defTabSz="403387">
      <a:defRPr sz="1600">
        <a:latin typeface="+mj-lt"/>
        <a:ea typeface="+mj-ea"/>
        <a:cs typeface="+mj-cs"/>
        <a:sym typeface="Helvetica Neue"/>
      </a:defRPr>
    </a:lvl2pPr>
    <a:lvl3pPr defTabSz="403387">
      <a:defRPr sz="1600">
        <a:latin typeface="+mj-lt"/>
        <a:ea typeface="+mj-ea"/>
        <a:cs typeface="+mj-cs"/>
        <a:sym typeface="Helvetica Neue"/>
      </a:defRPr>
    </a:lvl3pPr>
    <a:lvl4pPr defTabSz="403387">
      <a:defRPr sz="1600">
        <a:latin typeface="+mj-lt"/>
        <a:ea typeface="+mj-ea"/>
        <a:cs typeface="+mj-cs"/>
        <a:sym typeface="Helvetica Neue"/>
      </a:defRPr>
    </a:lvl4pPr>
    <a:lvl5pPr defTabSz="403387">
      <a:defRPr sz="1600">
        <a:latin typeface="+mj-lt"/>
        <a:ea typeface="+mj-ea"/>
        <a:cs typeface="+mj-cs"/>
        <a:sym typeface="Helvetica Neue"/>
      </a:defRPr>
    </a:lvl5pPr>
    <a:lvl6pPr defTabSz="403387">
      <a:defRPr sz="1600">
        <a:latin typeface="+mj-lt"/>
        <a:ea typeface="+mj-ea"/>
        <a:cs typeface="+mj-cs"/>
        <a:sym typeface="Helvetica Neue"/>
      </a:defRPr>
    </a:lvl6pPr>
    <a:lvl7pPr defTabSz="403387">
      <a:defRPr sz="1600">
        <a:latin typeface="+mj-lt"/>
        <a:ea typeface="+mj-ea"/>
        <a:cs typeface="+mj-cs"/>
        <a:sym typeface="Helvetica Neue"/>
      </a:defRPr>
    </a:lvl7pPr>
    <a:lvl8pPr defTabSz="403387">
      <a:defRPr sz="1600">
        <a:latin typeface="+mj-lt"/>
        <a:ea typeface="+mj-ea"/>
        <a:cs typeface="+mj-cs"/>
        <a:sym typeface="Helvetica Neue"/>
      </a:defRPr>
    </a:lvl8pPr>
    <a:lvl9pPr defTabSz="403387">
      <a:defRPr sz="1600">
        <a:latin typeface="+mj-lt"/>
        <a:ea typeface="+mj-ea"/>
        <a:cs typeface="+mj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1676">
          <p15:clr>
            <a:srgbClr val="A4A3A4"/>
          </p15:clr>
        </p15:guide>
        <p15:guide id="2" pos="23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39"/>
    <p:restoredTop sz="94674"/>
  </p:normalViewPr>
  <p:slideViewPr>
    <p:cSldViewPr snapToGrid="0" snapToObjects="1">
      <p:cViewPr>
        <p:scale>
          <a:sx n="184" d="100"/>
          <a:sy n="184" d="100"/>
        </p:scale>
        <p:origin x="712" y="-624"/>
      </p:cViewPr>
      <p:guideLst>
        <p:guide orient="horz" pos="1676"/>
        <p:guide pos="23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2" name="Shape 4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5167081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5363" y="685800"/>
            <a:ext cx="4867275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434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Heavy"/>
                <a:cs typeface="Avenir Heavy"/>
              </a:defRPr>
            </a:lvl1pPr>
          </a:lstStyle>
          <a:p>
            <a:pPr lvl="0">
              <a:defRPr sz="1800" b="0" cap="none">
                <a:solidFill>
                  <a:srgbClr val="000000"/>
                </a:solidFill>
              </a:defRPr>
            </a:pPr>
            <a:r>
              <a:rPr lang="de-DE" sz="2400" b="1" cap="all" smtClean="0">
                <a:solidFill>
                  <a:srgbClr val="1191D1"/>
                </a:solidFill>
              </a:rPr>
              <a:t>Mastertitelformat bearbeiten</a:t>
            </a:r>
            <a:endParaRPr sz="2400" b="1" cap="all" dirty="0">
              <a:solidFill>
                <a:srgbClr val="1191D1"/>
              </a:solidFill>
            </a:endParaRP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smtClean="0">
                <a:solidFill>
                  <a:srgbClr val="5D5E5F"/>
                </a:solidFill>
              </a:rPr>
              <a:t>Mastertextformat bearbeiten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5"/>
          </p:nvPr>
        </p:nvSpPr>
        <p:spPr>
          <a:xfrm>
            <a:off x="858838" y="1614488"/>
            <a:ext cx="6265862" cy="3502025"/>
          </a:xfrm>
        </p:spPr>
        <p:txBody>
          <a:bodyPr vert="horz"/>
          <a:lstStyle>
            <a:lvl1pPr marL="171450" indent="-171450">
              <a:buSzPct val="190000"/>
              <a:buFontTx/>
              <a:buBlip>
                <a:blip r:embed="rId2"/>
              </a:buBlip>
              <a:defRPr cap="none"/>
            </a:lvl1pPr>
            <a:lvl2pPr>
              <a:defRPr cap="none"/>
            </a:lvl2pPr>
            <a:lvl3pPr>
              <a:defRPr cap="none"/>
            </a:lvl3pPr>
            <a:lvl4pPr>
              <a:defRPr cap="none"/>
            </a:lvl4pPr>
            <a:lvl5pPr>
              <a:defRPr cap="none"/>
            </a:lvl5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0" y="0"/>
            <a:ext cx="7562850" cy="61449"/>
          </a:xfrm>
          <a:prstGeom prst="rect">
            <a:avLst/>
          </a:prstGeom>
          <a:solidFill>
            <a:srgbClr val="9CD5E7"/>
          </a:solidFill>
          <a:ln>
            <a:solidFill>
              <a:srgbClr val="9CD5E7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3" name="Shape 3"/>
          <p:cNvSpPr/>
          <p:nvPr/>
        </p:nvSpPr>
        <p:spPr>
          <a:xfrm flipV="1">
            <a:off x="5189270" y="-6830"/>
            <a:ext cx="1905009" cy="4301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2" y="0"/>
                </a:moveTo>
                <a:lnTo>
                  <a:pt x="21058" y="0"/>
                </a:lnTo>
                <a:cubicBezTo>
                  <a:pt x="21357" y="0"/>
                  <a:pt x="21600" y="1074"/>
                  <a:pt x="21600" y="2400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2400"/>
                </a:lnTo>
                <a:cubicBezTo>
                  <a:pt x="0" y="1074"/>
                  <a:pt x="243" y="0"/>
                  <a:pt x="542" y="0"/>
                </a:cubicBezTo>
                <a:close/>
              </a:path>
            </a:pathLst>
          </a:custGeom>
          <a:solidFill>
            <a:srgbClr val="1191D1"/>
          </a:solidFill>
          <a:ln>
            <a:solidFill>
              <a:srgbClr val="1191D1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4" name="Shape 4"/>
          <p:cNvSpPr/>
          <p:nvPr/>
        </p:nvSpPr>
        <p:spPr>
          <a:xfrm>
            <a:off x="5192237" y="82389"/>
            <a:ext cx="1905009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MEIN</a:t>
            </a:r>
            <a:r>
              <a:rPr lang="de-DE" sz="1000" b="1" baseline="0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 </a:t>
            </a:r>
            <a:r>
              <a:rPr lang="de-DE" sz="1000" b="1" dirty="0" smtClean="0">
                <a:solidFill>
                  <a:srgbClr val="FFFFFF"/>
                </a:solidFill>
                <a:latin typeface="Avenir Book"/>
                <a:ea typeface="Avenir Book"/>
                <a:cs typeface="Avenir Book"/>
                <a:sym typeface="Avenir Book"/>
              </a:rPr>
              <a:t>TRAININGSSCHRITT</a:t>
            </a:r>
            <a:endParaRPr sz="1000" b="1" dirty="0">
              <a:solidFill>
                <a:srgbClr val="FFFFFF"/>
              </a:solidFill>
              <a:latin typeface="Avenir Book"/>
              <a:ea typeface="Avenir Book"/>
              <a:cs typeface="Avenir Book"/>
              <a:sym typeface="Avenir Book"/>
            </a:endParaRPr>
          </a:p>
        </p:txBody>
      </p:sp>
      <p:pic>
        <p:nvPicPr>
          <p:cNvPr id="5" name="image1.png" descr="Agile-Moves_neu.png"/>
          <p:cNvPicPr/>
          <p:nvPr/>
        </p:nvPicPr>
        <p:blipFill>
          <a:blip r:embed="rId3">
            <a:extLst/>
          </a:blip>
          <a:srcRect l="41251" t="11643" r="41617" b="41498"/>
          <a:stretch>
            <a:fillRect/>
          </a:stretch>
        </p:blipFill>
        <p:spPr>
          <a:xfrm>
            <a:off x="218217" y="589975"/>
            <a:ext cx="886757" cy="80893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hape 6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ln>
            <a:solidFill/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title"/>
          </p:nvPr>
        </p:nvSpPr>
        <p:spPr>
          <a:xfrm>
            <a:off x="1166812" y="589975"/>
            <a:ext cx="6105858" cy="73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Ziel - was ist das übergeordnete Ziel, zu dem mein Trainingsschritt beiträgt ?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9" name="Shape 9"/>
          <p:cNvSpPr>
            <a:spLocks noGrp="1"/>
          </p:cNvSpPr>
          <p:nvPr>
            <p:ph type="body" idx="1"/>
          </p:nvPr>
        </p:nvSpPr>
        <p:spPr>
          <a:xfrm>
            <a:off x="218217" y="1420875"/>
            <a:ext cx="7054453" cy="737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0337" tIns="40337" rIns="40337" bIns="40337">
            <a:normAutofit/>
          </a:bodyPr>
          <a:lstStyle/>
          <a:p>
            <a:pPr lvl="0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</a:rPr>
              <a:t>Move Welchen Trainingsschritt möchte ich machen?</a:t>
            </a:r>
            <a:endParaRPr sz="1000" cap="all" dirty="0">
              <a:solidFill>
                <a:srgbClr val="5D5E5F"/>
              </a:solidFill>
            </a:endParaRPr>
          </a:p>
        </p:txBody>
      </p:sp>
      <p:sp>
        <p:nvSpPr>
          <p:cNvPr id="10" name="Textplatzhalter 2"/>
          <p:cNvSpPr txBox="1">
            <a:spLocks/>
          </p:cNvSpPr>
          <p:nvPr/>
        </p:nvSpPr>
        <p:spPr>
          <a:xfrm>
            <a:off x="858838" y="1568452"/>
            <a:ext cx="6266026" cy="3502305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defTabSz="403387" eaLnBrk="1" hangingPunct="1">
              <a:lnSpc>
                <a:spcPct val="150000"/>
              </a:lnSpc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  <a:lvl2pPr marL="630237" indent="-22701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marL="1008467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marL="1411855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marL="1815244" indent="-201693" defTabSz="403387" eaLnBrk="1" hangingPunct="1">
              <a:lnSpc>
                <a:spcPct val="150000"/>
              </a:lnSpc>
              <a:buSzPct val="190000"/>
              <a:buBlip>
                <a:blip r:embed="rId4"/>
              </a:buBlip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marL="212899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marL="2532377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marL="2935764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marL="3339150" indent="-112052" defTabSz="403387" eaLnBrk="1" hangingPunct="1">
              <a:lnSpc>
                <a:spcPct val="150000"/>
              </a:lnSpc>
              <a:buSzPct val="100000"/>
              <a:buChar char="•"/>
              <a:defRPr sz="1000" cap="all">
                <a:solidFill>
                  <a:srgbClr val="5D5E5F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269875" lvl="1" indent="-225425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  <a:p>
            <a:pPr lvl="1">
              <a:lnSpc>
                <a:spcPts val="1500"/>
              </a:lnSpc>
              <a:spcBef>
                <a:spcPts val="400"/>
              </a:spcBef>
            </a:pPr>
            <a:endParaRPr lang="de-DE" sz="1100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defTabSz="403387" eaLnBrk="1" hangingPunct="1">
        <a:defRPr sz="2400" b="1" cap="none" baseline="0">
          <a:solidFill>
            <a:srgbClr val="1191D1"/>
          </a:solidFill>
          <a:latin typeface="Avenir Heavy" charset="0"/>
          <a:ea typeface="Avenir Book"/>
          <a:cs typeface="Avenir Heavy"/>
          <a:sym typeface="Avenir Book"/>
        </a:defRPr>
      </a:lvl1pPr>
      <a:lvl2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2pPr>
      <a:lvl3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3pPr>
      <a:lvl4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4pPr>
      <a:lvl5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5pPr>
      <a:lvl6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6pPr>
      <a:lvl7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7pPr>
      <a:lvl8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8pPr>
      <a:lvl9pPr defTabSz="403387" eaLnBrk="1" hangingPunct="1">
        <a:defRPr sz="2400" b="1" cap="all">
          <a:solidFill>
            <a:srgbClr val="1191D1"/>
          </a:solidFill>
          <a:latin typeface="Avenir Book"/>
          <a:ea typeface="Avenir Book"/>
          <a:cs typeface="Avenir Book"/>
          <a:sym typeface="Avenir Book"/>
        </a:defRPr>
      </a:lvl9pPr>
    </p:titleStyle>
    <p:bodyStyle>
      <a:lvl1pPr marL="171450" indent="-171450" defTabSz="403387" eaLnBrk="1" hangingPunct="1">
        <a:lnSpc>
          <a:spcPct val="150000"/>
        </a:lnSpc>
        <a:defRPr sz="1000" cap="none" baseline="0">
          <a:solidFill>
            <a:srgbClr val="5D5E5F"/>
          </a:solidFill>
          <a:latin typeface="Avenir Heavy" charset="0"/>
          <a:ea typeface="Avenir Book"/>
          <a:cs typeface="Avenir Book"/>
          <a:sym typeface="Avenir Book"/>
        </a:defRPr>
      </a:lvl1pPr>
      <a:lvl2pPr marL="630237" indent="-22701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2pPr>
      <a:lvl3pPr marL="1008467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3pPr>
      <a:lvl4pPr marL="1411855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4pPr>
      <a:lvl5pPr marL="1815244" indent="-201693" defTabSz="403387" eaLnBrk="1" hangingPunct="1">
        <a:lnSpc>
          <a:spcPct val="150000"/>
        </a:lnSpc>
        <a:buSzPct val="190000"/>
        <a:buBlip>
          <a:blip r:embed="rId4"/>
        </a:buBlip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5pPr>
      <a:lvl6pPr marL="212899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6pPr>
      <a:lvl7pPr marL="2532377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7pPr>
      <a:lvl8pPr marL="2935764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8pPr>
      <a:lvl9pPr marL="3339150" indent="-112052" defTabSz="403387" eaLnBrk="1" hangingPunct="1">
        <a:lnSpc>
          <a:spcPct val="150000"/>
        </a:lnSpc>
        <a:buSzPct val="100000"/>
        <a:buChar char="•"/>
        <a:defRPr sz="1000" cap="all">
          <a:solidFill>
            <a:srgbClr val="5D5E5F"/>
          </a:solidFill>
          <a:latin typeface="Avenir Book"/>
          <a:ea typeface="Avenir Book"/>
          <a:cs typeface="Avenir Book"/>
          <a:sym typeface="Avenir Book"/>
        </a:defRPr>
      </a:lvl9pPr>
    </p:bodyStyle>
    <p:otherStyle>
      <a:lvl1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algn="r" defTabSz="403387" eaLnBrk="1" hangingPunct="1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t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66218" y="2309364"/>
            <a:ext cx="7002682" cy="2714049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 algn="l" rtl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Trainingsversprechen</a:t>
            </a:r>
            <a:endParaRPr lang="de-DE" dirty="0"/>
          </a:p>
          <a:p>
            <a:pPr marL="0" indent="0">
              <a:lnSpc>
                <a:spcPct val="100000"/>
              </a:lnSpc>
            </a:pPr>
            <a:endParaRPr lang="de-DE" cap="all" dirty="0"/>
          </a:p>
        </p:txBody>
      </p:sp>
      <p:sp>
        <p:nvSpPr>
          <p:cNvPr id="5" name="Shape 8"/>
          <p:cNvSpPr txBox="1">
            <a:spLocks/>
          </p:cNvSpPr>
          <p:nvPr/>
        </p:nvSpPr>
        <p:spPr>
          <a:xfrm>
            <a:off x="1099293" y="580325"/>
            <a:ext cx="6169608" cy="736183"/>
          </a:xfrm>
          <a:prstGeom prst="rect">
            <a:avLst/>
          </a:prstGeom>
          <a:ln w="12700">
            <a:solidFill>
              <a:schemeClr val="accent1"/>
            </a:solidFill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>
            <a:lvl1pPr defTabSz="403387" eaLnBrk="1" hangingPunct="1">
              <a:defRPr sz="2400" b="1" cap="none" baseline="0">
                <a:solidFill>
                  <a:srgbClr val="1191D1"/>
                </a:solidFill>
                <a:latin typeface="Avenir Heavy"/>
                <a:ea typeface="Avenir Book"/>
                <a:cs typeface="Avenir Heavy"/>
                <a:sym typeface="Avenir Book"/>
              </a:defRPr>
            </a:lvl1pPr>
            <a:lvl2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2pPr>
            <a:lvl3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3pPr>
            <a:lvl4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4pPr>
            <a:lvl5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5pPr>
            <a:lvl6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6pPr>
            <a:lvl7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7pPr>
            <a:lvl8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8pPr>
            <a:lvl9pPr defTabSz="403387" eaLnBrk="1" hangingPunct="1">
              <a:defRPr sz="2400" b="1" cap="all">
                <a:solidFill>
                  <a:srgbClr val="1191D1"/>
                </a:solidFill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2000" cap="all" dirty="0" smtClean="0">
                <a:solidFill>
                  <a:srgbClr val="0F91D2"/>
                </a:solidFill>
                <a:latin typeface="Avenir Heavy" charset="0"/>
                <a:ea typeface="Avenir Heavy" charset="0"/>
                <a:cs typeface="Avenir Heavy" charset="0"/>
              </a:rPr>
              <a:t>Ziel</a:t>
            </a:r>
            <a:endParaRPr lang="de-DE" sz="1000" cap="all" dirty="0">
              <a:solidFill>
                <a:srgbClr val="5D5E5F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847177" y="580325"/>
            <a:ext cx="5346973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was ist das übergeordnete Ziel, zu dem mein Trainingsschritt beiträgt ?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3606753" y="1449957"/>
            <a:ext cx="3556419" cy="24621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indent="0">
              <a:lnSpc>
                <a:spcPct val="100000"/>
              </a:lnSpc>
            </a:pP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Welchen Trainingsschritt möchte </a:t>
            </a:r>
            <a:r>
              <a:rPr lang="de-DE" sz="1000" cap="all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ich </a:t>
            </a:r>
            <a:r>
              <a:rPr lang="de-DE" sz="1000" cap="all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  <a:sym typeface="Avenir Book"/>
              </a:rPr>
              <a:t>machen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  <a:sym typeface="Avenir Book"/>
            </a:endParaRPr>
          </a:p>
        </p:txBody>
      </p:sp>
      <p:sp>
        <p:nvSpPr>
          <p:cNvPr id="9" name="Textplatzhalter 2"/>
          <p:cNvSpPr>
            <a:spLocks noGrp="1"/>
          </p:cNvSpPr>
          <p:nvPr>
            <p:ph type="body" idx="1"/>
          </p:nvPr>
        </p:nvSpPr>
        <p:spPr>
          <a:xfrm>
            <a:off x="266217" y="1449957"/>
            <a:ext cx="7002683" cy="737533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de-DE" sz="2000" b="1" cap="all" dirty="0" smtClean="0">
                <a:solidFill>
                  <a:srgbClr val="0F91D2"/>
                </a:solidFill>
                <a:ea typeface="Avenir Heavy" charset="0"/>
                <a:cs typeface="Avenir Heavy" charset="0"/>
              </a:rPr>
              <a:t>Move</a:t>
            </a:r>
            <a:endParaRPr lang="de-DE" cap="all" dirty="0"/>
          </a:p>
        </p:txBody>
      </p:sp>
      <p:sp>
        <p:nvSpPr>
          <p:cNvPr id="11" name="Textfeld 10"/>
          <p:cNvSpPr txBox="1"/>
          <p:nvPr/>
        </p:nvSpPr>
        <p:spPr>
          <a:xfrm>
            <a:off x="4164330" y="2320939"/>
            <a:ext cx="2982544" cy="4001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algn="r">
              <a:defRPr sz="1800" cap="none">
                <a:solidFill>
                  <a:srgbClr val="000000"/>
                </a:solidFill>
              </a:defRPr>
            </a:pP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Auf welche Art und Weise möchte ich</a:t>
            </a:r>
            <a:b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</a:b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meinen </a:t>
            </a:r>
            <a:r>
              <a:rPr lang="de-DE" sz="1000" cap="all" dirty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Trainingsschritt </a:t>
            </a:r>
            <a:r>
              <a:rPr lang="de-DE" sz="1000" cap="all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durchführen ?</a:t>
            </a:r>
            <a:endParaRPr lang="de-DE" sz="1000" cap="all" dirty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</p:txBody>
      </p:sp>
      <p:cxnSp>
        <p:nvCxnSpPr>
          <p:cNvPr id="16" name="Gerade Verbindung 15"/>
          <p:cNvCxnSpPr/>
          <p:nvPr/>
        </p:nvCxnSpPr>
        <p:spPr>
          <a:xfrm>
            <a:off x="266217" y="2673745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Gerade Verbindung 17"/>
          <p:cNvCxnSpPr/>
          <p:nvPr/>
        </p:nvCxnSpPr>
        <p:spPr>
          <a:xfrm>
            <a:off x="266216" y="3786843"/>
            <a:ext cx="7002683" cy="0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Textfeld 1"/>
          <p:cNvSpPr txBox="1"/>
          <p:nvPr/>
        </p:nvSpPr>
        <p:spPr>
          <a:xfrm>
            <a:off x="1531360" y="2733397"/>
            <a:ext cx="1829984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Durchführungen </a:t>
            </a: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im Zeitraum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indestens 1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2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4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mindestens 8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355574" y="2733397"/>
            <a:ext cx="86658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Dauer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immer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 Woche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 Wochen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3 Wochen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3680202" y="2733397"/>
            <a:ext cx="845740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Begleiter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keiner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1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2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ehr als 2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53746" y="3833143"/>
            <a:ext cx="114389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Trainingsgruppe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allein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Pairing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of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Teams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667691" y="3833143"/>
            <a:ext cx="2147379" cy="1208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Dokumentation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jeder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iederholung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nach jeder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Wdh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. und Erfahrungs-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bericht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nach Trainingsende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5733208" y="3833143"/>
            <a:ext cx="1432439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Öffentlichkeit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keine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Zertifizierer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 / 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Peers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Team / Projekt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Öffentlich (z.B. Blog)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022797" y="2733397"/>
            <a:ext cx="2229516" cy="10541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Feedback der Zertifizierenden</a:t>
            </a:r>
            <a:endParaRPr lang="de-DE" sz="1000" dirty="0" smtClean="0">
              <a:solidFill>
                <a:srgbClr val="5D5E5F"/>
              </a:solidFill>
              <a:latin typeface="Avenir Heavy" charset="0"/>
              <a:ea typeface="Avenir Book"/>
              <a:cs typeface="Avenir Book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eines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n</a:t>
            </a: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ach Trainingsende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 und nach dem Training</a:t>
            </a:r>
          </a:p>
          <a:p>
            <a:pPr marL="171450" indent="-171450" algn="l" rtl="0" latinLnBrk="1" hangingPunct="0"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Vor, während, nach dem </a:t>
            </a:r>
            <a:r>
              <a:rPr lang="de-DE" sz="1000" dirty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Training</a:t>
            </a:r>
          </a:p>
        </p:txBody>
      </p:sp>
      <p:cxnSp>
        <p:nvCxnSpPr>
          <p:cNvPr id="7" name="Gerade Verbindung 6"/>
          <p:cNvCxnSpPr/>
          <p:nvPr/>
        </p:nvCxnSpPr>
        <p:spPr>
          <a:xfrm>
            <a:off x="134266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Gerade Verbindung 23"/>
          <p:cNvCxnSpPr/>
          <p:nvPr/>
        </p:nvCxnSpPr>
        <p:spPr>
          <a:xfrm>
            <a:off x="3497483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" name="Gerade Verbindung 24"/>
          <p:cNvCxnSpPr/>
          <p:nvPr/>
        </p:nvCxnSpPr>
        <p:spPr>
          <a:xfrm>
            <a:off x="4818926" y="2673745"/>
            <a:ext cx="0" cy="1113098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Gerade Verbindung 25"/>
          <p:cNvCxnSpPr/>
          <p:nvPr/>
        </p:nvCxnSpPr>
        <p:spPr>
          <a:xfrm>
            <a:off x="15821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Gerade Verbindung 26"/>
          <p:cNvCxnSpPr/>
          <p:nvPr/>
        </p:nvCxnSpPr>
        <p:spPr>
          <a:xfrm>
            <a:off x="5649960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8" name="Gerade Verbindung 27"/>
          <p:cNvCxnSpPr/>
          <p:nvPr/>
        </p:nvCxnSpPr>
        <p:spPr>
          <a:xfrm>
            <a:off x="3861132" y="3780509"/>
            <a:ext cx="0" cy="1242904"/>
          </a:xfrm>
          <a:prstGeom prst="line">
            <a:avLst/>
          </a:prstGeom>
          <a:noFill/>
          <a:ln w="12700" cap="flat">
            <a:solidFill>
              <a:schemeClr val="bg1">
                <a:lumMod val="50000"/>
              </a:schemeClr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9" name="Textfeld 28"/>
          <p:cNvSpPr txBox="1"/>
          <p:nvPr/>
        </p:nvSpPr>
        <p:spPr>
          <a:xfrm>
            <a:off x="3966372" y="3833143"/>
            <a:ext cx="1565489" cy="101565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8" tIns="45718" rIns="45718" bIns="45718" numCol="1" spcCol="38100" rtlCol="0" anchor="t">
            <a:spAutoFit/>
          </a:bodyPr>
          <a:lstStyle/>
          <a:p>
            <a:pPr marL="0" marR="0" indent="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Heavy" charset="0"/>
                <a:ea typeface="Avenir Book"/>
                <a:cs typeface="Avenir Book"/>
              </a:rPr>
              <a:t>Automatisierung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Einfache Durchführung</a:t>
            </a: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Variation des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 smtClean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  <a:p>
            <a:pPr marL="171450" marR="0" indent="-171450" algn="l" defTabSz="403387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F91D2"/>
              </a:buClr>
              <a:buSzPct val="120000"/>
              <a:buFont typeface="AppleSymbols" charset="0"/>
              <a:buChar char="☐"/>
              <a:tabLst/>
            </a:pP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Kombination </a:t>
            </a:r>
            <a:b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</a:br>
            <a:r>
              <a:rPr lang="de-DE" sz="1000" dirty="0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zweier </a:t>
            </a:r>
            <a:r>
              <a:rPr lang="de-DE" sz="1000" dirty="0" err="1" smtClean="0">
                <a:solidFill>
                  <a:srgbClr val="5D5E5F"/>
                </a:solidFill>
                <a:latin typeface="Avenir Light" charset="0"/>
                <a:ea typeface="Avenir Light" charset="0"/>
                <a:cs typeface="Avenir Light" charset="0"/>
              </a:rPr>
              <a:t>Moves</a:t>
            </a:r>
            <a:endParaRPr lang="de-DE" sz="1000" dirty="0">
              <a:solidFill>
                <a:srgbClr val="5D5E5F"/>
              </a:solidFill>
              <a:latin typeface="Avenir Light" charset="0"/>
              <a:ea typeface="Avenir Light" charset="0"/>
              <a:cs typeface="Avenir Light" charset="0"/>
            </a:endParaRPr>
          </a:p>
        </p:txBody>
      </p:sp>
      <p:sp>
        <p:nvSpPr>
          <p:cNvPr id="30" name="Textfeld 29"/>
          <p:cNvSpPr txBox="1"/>
          <p:nvPr/>
        </p:nvSpPr>
        <p:spPr>
          <a:xfrm>
            <a:off x="290085" y="5000390"/>
            <a:ext cx="1044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" dirty="0">
                <a:solidFill>
                  <a:srgbClr val="5D5E5F"/>
                </a:solidFill>
                <a:latin typeface="Avenir Light"/>
                <a:cs typeface="Avenir Light"/>
              </a:rPr>
              <a:t>Letzte Änderung: </a:t>
            </a:r>
            <a:fld id="{7A8C7DAC-E536-564C-B5B3-90E8FAB50562}" type="datetime1">
              <a:rPr lang="de-DE" sz="600" smtClean="0">
                <a:solidFill>
                  <a:srgbClr val="5D5E5F"/>
                </a:solidFill>
                <a:latin typeface="Avenir Light"/>
                <a:cs typeface="Avenir Light"/>
              </a:rPr>
              <a:t>13.07.16</a:t>
            </a:fld>
            <a:endParaRPr lang="de-DE" sz="600" dirty="0">
              <a:solidFill>
                <a:srgbClr val="5D5E5F"/>
              </a:solidFill>
              <a:latin typeface="Avenir Light"/>
              <a:cs typeface="Avenir Light"/>
            </a:endParaRPr>
          </a:p>
        </p:txBody>
      </p:sp>
      <p:sp>
        <p:nvSpPr>
          <p:cNvPr id="31" name="Shape 7"/>
          <p:cNvSpPr/>
          <p:nvPr/>
        </p:nvSpPr>
        <p:spPr>
          <a:xfrm>
            <a:off x="1670567" y="5016081"/>
            <a:ext cx="4164935" cy="276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This work is licensed under the Creative Commons Attribution-NonCommercial-NoDerivatives 4.0 International License. </a:t>
            </a:r>
          </a:p>
          <a:p>
            <a:pPr lvl="0" algn="ctr">
              <a:defRPr sz="1800"/>
            </a:pPr>
            <a:r>
              <a:rPr sz="600" dirty="0">
                <a:latin typeface="Avenir Light"/>
                <a:ea typeface="Calibri"/>
                <a:cs typeface="Avenir Light"/>
                <a:sym typeface="Calibri"/>
              </a:rPr>
              <a:t>To view a copy of this license, visit http://creativecommons.org/licenses/by-nc-nd/4.0/.</a:t>
            </a:r>
          </a:p>
        </p:txBody>
      </p:sp>
      <p:pic>
        <p:nvPicPr>
          <p:cNvPr id="32" name="pasted-image.tif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267605" y="5056338"/>
            <a:ext cx="886619" cy="21412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984794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er_training_card_template_am_c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Präsentation1" id="{1070370B-76A8-1B4B-A70B-0495C6E0BD46}" vid="{9E8148EB-03BF-EE45-BF00-E646EB6C14E9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03387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ger_training_card_template_am</Template>
  <TotalTime>0</TotalTime>
  <Words>143</Words>
  <Application>Microsoft Macintosh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AppleSymbols</vt:lpstr>
      <vt:lpstr>Avenir Book</vt:lpstr>
      <vt:lpstr>Avenir Heavy</vt:lpstr>
      <vt:lpstr>Avenir Light</vt:lpstr>
      <vt:lpstr>Calibri</vt:lpstr>
      <vt:lpstr>Helvetica Neue</vt:lpstr>
      <vt:lpstr>ger_training_card_template_am_cc</vt:lpstr>
      <vt:lpstr>PowerPoint-Präsentation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Silke Kainzbauer</dc:creator>
  <cp:lastModifiedBy>Silke Kainzbauer</cp:lastModifiedBy>
  <cp:revision>20</cp:revision>
  <cp:lastPrinted>2016-07-10T15:14:08Z</cp:lastPrinted>
  <dcterms:created xsi:type="dcterms:W3CDTF">2016-07-10T12:43:37Z</dcterms:created>
  <dcterms:modified xsi:type="dcterms:W3CDTF">2016-07-13T18:30:36Z</dcterms:modified>
</cp:coreProperties>
</file>