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04.09.18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04.09.18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04.09.18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SCHREIBEN</a:t>
            </a:r>
          </a:p>
        </p:txBody>
      </p:sp>
      <p:sp>
        <p:nvSpPr>
          <p:cNvPr id="3" name="Inhaltsplatzhalter 2"/>
          <p:cNvSpPr>
            <a:spLocks noGrp="1"/>
          </p:cNvSpPr>
          <p:nvPr>
            <p:ph idx="13"/>
          </p:nvPr>
        </p:nvSpPr>
        <p:spPr/>
        <p:txBody>
          <a:bodyPr>
            <a:noAutofit/>
          </a:bodyPr>
          <a:lstStyle/>
          <a:p>
            <a:r>
              <a:rPr lang="de-DE" sz="900" dirty="0"/>
              <a:t>Eine Trainingskarte, auch „Move“ genannt, ist eine kleine Übungseinheit, die während Deinem (Arbeits-) Alltag, dem Lernen oder Deinem musikalischen Üben durchgeführt werden kann.</a:t>
            </a:r>
          </a:p>
          <a:p>
            <a:r>
              <a:rPr lang="de-DE" sz="900" dirty="0"/>
              <a:t>Um eine Trainingskarte zu schreiben brauchst Du eine Trainingsidee.</a:t>
            </a:r>
          </a:p>
          <a:p>
            <a:r>
              <a:rPr lang="de-DE" sz="900" dirty="0"/>
              <a:t>Eine Karte hat verschiedene inhaltliche Elemente: Titel, Einführung ins Thema und Trainingsaufgaben.</a:t>
            </a:r>
          </a:p>
          <a:p>
            <a:r>
              <a:rPr lang="de-DE" sz="900" dirty="0"/>
              <a:t>Die Prinzipien der User Story, auf die die Trainingskarte zurückgeht,  besagen, dass nur das Nötigste aufgeschrieben werden sollte, und alles Überflüssige vermieden wird.</a:t>
            </a:r>
          </a:p>
          <a:p>
            <a:r>
              <a:rPr lang="de-DE" sz="900" dirty="0"/>
              <a:t>Auf der Vorderseite der Karte steht der Titel und eine Hinführung zum Move. Ein guter Titel ist kurz, schmissig, vielleicht auch witzig und enthält eine Kernaussage bzw. Schlüsselwörter, die Appetit aufs Training machen.</a:t>
            </a:r>
          </a:p>
          <a:p>
            <a:r>
              <a:rPr lang="de-DE" sz="900" dirty="0"/>
              <a:t>Unter dem Titel stehen alle wichtigen Hintergrundinformationen, das Ziel des Trainings und eine Erläuterung, die den Zweck und Ablauf verständlich macht.</a:t>
            </a:r>
          </a:p>
          <a:p>
            <a:r>
              <a:rPr lang="de-DE" sz="900" dirty="0"/>
              <a:t>Die Rückseite trägt den Titel “</a:t>
            </a:r>
            <a:r>
              <a:rPr lang="de-DE" sz="900" dirty="0">
                <a:latin typeface="Avenir Heavy"/>
                <a:cs typeface="Avenir Heavy"/>
              </a:rPr>
              <a:t>TRAININGS</a:t>
            </a:r>
            <a:r>
              <a:rPr lang="de-DE" sz="900" dirty="0"/>
              <a:t>AUFGABEN“. Dort stehen genaue und nachvollziehbare Handlungsanweisungen. Sie fordern zu Ergebnissen auf, und machen sie für Dich und Dein Team sichtbar.</a:t>
            </a:r>
          </a:p>
          <a:p>
            <a:r>
              <a:rPr lang="de-DE" sz="900" dirty="0"/>
              <a:t>Mit den Kontrollkästchen, kannst du abhaken und somit messen, was Du alles geschafft hast.</a:t>
            </a:r>
          </a:p>
          <a:p>
            <a:r>
              <a:rPr lang="de-DE" sz="900" dirty="0"/>
              <a:t>Eine Trainingskarte bezieht sich immer auf einen Trainingszeitraum von zwei Wochen.</a:t>
            </a:r>
          </a:p>
          <a:p>
            <a:r>
              <a:rPr lang="de-DE" sz="900" dirty="0"/>
              <a:t>Solltest Du zweifeln, wie viele Wiederholungen für zwei Wochen sinnvoll sind, nimm lieber die kleinere Variante. So wird das Erfolgserlebnis wahrscheinlicher.</a:t>
            </a:r>
          </a:p>
        </p:txBody>
      </p:sp>
      <p:sp>
        <p:nvSpPr>
          <p:cNvPr id="4" name="Untertitel 3"/>
          <p:cNvSpPr>
            <a:spLocks noGrp="1"/>
          </p:cNvSpPr>
          <p:nvPr>
            <p:ph type="subTitle" idx="1"/>
          </p:nvPr>
        </p:nvSpPr>
        <p:spPr/>
        <p:txBody>
          <a:bodyPr/>
          <a:lstStyle/>
          <a:p>
            <a:pPr marL="0" indent="0">
              <a:buNone/>
            </a:pPr>
            <a:r>
              <a:rPr lang="de-DE" dirty="0" err="1"/>
              <a:t>ReGINA</a:t>
            </a:r>
            <a:r>
              <a:rPr lang="de-DE" dirty="0"/>
              <a:t> BRANDHUBER</a:t>
            </a:r>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Diskutiere Deine Trainingsidee mit einem Teammitglied.</a:t>
            </a:r>
          </a:p>
          <a:p>
            <a:r>
              <a:rPr lang="de-DE" dirty="0"/>
              <a:t> Sucht zusammen Aspekte für die Vorderseite, indem ihr alle Gedanken zu dem Thema brainstormt.</a:t>
            </a:r>
          </a:p>
          <a:p>
            <a:r>
              <a:rPr lang="de-DE" dirty="0"/>
              <a:t>Schreibe </a:t>
            </a:r>
            <a:r>
              <a:rPr lang="de-DE"/>
              <a:t>die Trainingskarte </a:t>
            </a:r>
            <a:r>
              <a:rPr lang="de-DE" dirty="0"/>
              <a:t>nach allen Regeln der Kunst.</a:t>
            </a:r>
          </a:p>
          <a:p>
            <a:r>
              <a:rPr lang="de-DE" dirty="0"/>
              <a:t>Lass Dir von Deinem Team Feedback geben und überarbeite die Karte dementsprechend.</a:t>
            </a:r>
          </a:p>
          <a:p>
            <a:r>
              <a:rPr lang="de-DE" dirty="0"/>
              <a:t>Schreibe in 2 Wochen 2 Trainingskarten für Dich und Dein Team. </a:t>
            </a:r>
          </a:p>
        </p:txBody>
      </p:sp>
      <p:sp>
        <p:nvSpPr>
          <p:cNvPr id="3"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xmlns=""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4" name="pasted-image.tif"/>
          <p:cNvPicPr/>
          <p:nvPr/>
        </p:nvPicPr>
        <p:blipFill>
          <a:blip r:embed="rId2">
            <a:extLst/>
          </a:blip>
          <a:stretch>
            <a:fillRect/>
          </a:stretch>
        </p:blipFill>
        <p:spPr>
          <a:xfrm>
            <a:off x="6174185" y="4992838"/>
            <a:ext cx="886619" cy="214128"/>
          </a:xfrm>
          <a:prstGeom prst="rect">
            <a:avLst/>
          </a:prstGeom>
          <a:ln w="12700">
            <a:miter lim="400000"/>
          </a:ln>
        </p:spPr>
      </p:pic>
      <p:sp>
        <p:nvSpPr>
          <p:cNvPr id="5" name="Textfeld 4"/>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04.09.18</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127</Words>
  <Application>Microsoft Macintosh PowerPoint</Application>
  <PresentationFormat>Benutzerdefiniert</PresentationFormat>
  <Paragraphs>20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SCHREIBEN</vt:lpstr>
      <vt:lpstr>PowerPoint-Präsentation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2018-09-04T10:51:34Z</dcterms:modified>
</cp:coreProperties>
</file>