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tif" ContentType="image/tif"/>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2" d="100"/>
          <a:sy n="132" d="100"/>
        </p:scale>
        <p:origin x="-1760" y="-104"/>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tif"/><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smtClean="0"/>
              <a:t>TITEL HINZUFÜGEN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smtClean="0"/>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TR	AININGS</a:t>
            </a:r>
            <a:r>
              <a:rPr lang="de-DE" sz="2400" dirty="0" smtClean="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5" name="Shape 7"/>
          <p:cNvSpPr/>
          <p:nvPr userDrawn="1"/>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6" name="pasted-image.tif"/>
          <p:cNvPicPr/>
          <p:nvPr userDrawn="1"/>
        </p:nvPicPr>
        <p:blipFill>
          <a:blip r:embed="rId4">
            <a:extLst/>
          </a:blip>
          <a:stretch>
            <a:fillRect/>
          </a:stretch>
        </p:blipFill>
        <p:spPr>
          <a:xfrm>
            <a:off x="6174185" y="4992838"/>
            <a:ext cx="886619" cy="214128"/>
          </a:xfrm>
          <a:prstGeom prst="rect">
            <a:avLst/>
          </a:prstGeom>
          <a:ln w="12700">
            <a:miter lim="400000"/>
          </a:ln>
        </p:spPr>
      </p:pic>
      <p:sp>
        <p:nvSpPr>
          <p:cNvPr id="7" name="Textfeld 6"/>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22.11.15</a:t>
            </a:fld>
            <a:endParaRPr lang="de-DE" sz="600" dirty="0">
              <a:solidFill>
                <a:srgbClr val="5D5E5F"/>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22.11.15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emf"/><Relationship Id="rId6"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22.11.15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IDE 08</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smtClean="0">
                <a:latin typeface="Avenir Heavy"/>
                <a:cs typeface="Avenir Heavy"/>
              </a:rPr>
              <a:t>IDEEN</a:t>
            </a:r>
            <a:r>
              <a:rPr lang="de-DE" dirty="0" smtClean="0"/>
              <a:t> EINFANGEN</a:t>
            </a:r>
            <a:endParaRPr lang="de-DE" dirty="0"/>
          </a:p>
        </p:txBody>
      </p:sp>
      <p:sp>
        <p:nvSpPr>
          <p:cNvPr id="3" name="Inhaltsplatzhalter 2"/>
          <p:cNvSpPr>
            <a:spLocks noGrp="1"/>
          </p:cNvSpPr>
          <p:nvPr>
            <p:ph idx="13"/>
          </p:nvPr>
        </p:nvSpPr>
        <p:spPr/>
        <p:txBody>
          <a:bodyPr>
            <a:noAutofit/>
          </a:bodyPr>
          <a:lstStyle/>
          <a:p>
            <a:r>
              <a:rPr lang="de-DE" dirty="0"/>
              <a:t>Jeder hat Ideen. Sie entspringen aus einer Quelle, die oftmals nur freigelegt werden muss. Dadurch, dass wir uns selbst zensieren, eigene Gedanken nicht so ernst nehmen oder keine Aufmerksamkeit auf einen stetigen Ideenfluss legen, stockt der Zufluss der eigenen Ideen in den Alltag.</a:t>
            </a:r>
          </a:p>
          <a:p>
            <a:r>
              <a:rPr lang="de-DE" dirty="0"/>
              <a:t>Eine Möglichkeit, um Ideen im eigenen Leben mehr Raum zu geben, ist ihnen einen echten physischen Platz zu geben. Das könnte durch Post </a:t>
            </a:r>
            <a:r>
              <a:rPr lang="de-DE" dirty="0" err="1"/>
              <a:t>Its</a:t>
            </a:r>
            <a:r>
              <a:rPr lang="de-DE" dirty="0"/>
              <a:t> an der Wand oder ein Ideenbuch geschehen. Wichtig ist dabei, dass der Platz für Ideen einen zentralen Ort in Deinem Leben einnimmt, z.B. in der Handtasche oder in einem Zimmer, in dem Du oft bist.</a:t>
            </a:r>
          </a:p>
          <a:p>
            <a:r>
              <a:rPr lang="de-DE" dirty="0"/>
              <a:t>Ideen müssen schnell eingefangen werden können, denn sie haben eine Halbwertszeit von </a:t>
            </a:r>
            <a:r>
              <a:rPr lang="de-DE" dirty="0" smtClean="0"/>
              <a:t>wenigen </a:t>
            </a:r>
            <a:r>
              <a:rPr lang="de-DE" dirty="0"/>
              <a:t>Sekunden. Danach kann es sein, dass Du sie wieder vergessen hast. Wichtig ist, dass Du Dein Medium, auf dem Du Deine Ideen festhalten möchtest überall hin mitnehmen kannst, damit Du zu jeder Zeit eine Idee einfangen kannst und nichts verloren geht.</a:t>
            </a:r>
          </a:p>
          <a:p>
            <a:r>
              <a:rPr lang="de-DE" dirty="0"/>
              <a:t>Es gibt Zeiten und Orte, an denen Du mehr Ideen als sonst generieren kannst. Wenn Du Dich besser kennenlernen möchtest, kannst Du beobachten, wo und wann das passiert, z.B. unter der Dusche, im Auto, im Halbschlaf, etc.</a:t>
            </a:r>
          </a:p>
          <a:p>
            <a:r>
              <a:rPr lang="de-DE" dirty="0"/>
              <a:t>Um Deine Ideenquelle freizulegen, ist es wichtig alle Ideen, die Dein Leben betreffen, herauszuschreiben. Es ist egal, ob sie klein oder groß sind oder Du sie im ersten Moment gut oder brauchbar findest. Zensiere Dich nicht und beziehe alle Lebensbereiche mit ein, auch wenn Du gerade einen speziellen Ideenfluss freilegen möchtest, wie z.B. musikalische Ideen, </a:t>
            </a:r>
            <a:r>
              <a:rPr lang="de-DE" dirty="0" err="1"/>
              <a:t>Übeideen</a:t>
            </a:r>
            <a:r>
              <a:rPr lang="de-DE" dirty="0"/>
              <a:t> oder Ideen zur Unterrichtsvorbereitung.	</a:t>
            </a:r>
          </a:p>
        </p:txBody>
      </p:sp>
      <p:sp>
        <p:nvSpPr>
          <p:cNvPr id="4" name="Untertitel 3"/>
          <p:cNvSpPr>
            <a:spLocks noGrp="1"/>
          </p:cNvSpPr>
          <p:nvPr>
            <p:ph type="subTitle" idx="1"/>
          </p:nvPr>
        </p:nvSpPr>
        <p:spPr/>
        <p:txBody>
          <a:bodyPr/>
          <a:lstStyle/>
          <a:p>
            <a:pPr marL="0" indent="0">
              <a:buNone/>
            </a:pPr>
            <a:r>
              <a:rPr lang="de-DE" dirty="0" smtClean="0"/>
              <a:t>Regina Brandhuber</a:t>
            </a:r>
            <a:endParaRPr lang="de-DE" dirty="0"/>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Notiere Dir in 2 Wochen 8 Ideen auf oder in das von Dir gewählte Medium.</a:t>
            </a:r>
          </a:p>
          <a:p>
            <a:r>
              <a:rPr lang="de-DE" dirty="0"/>
              <a:t>Zeige Deine Ideen Deinem Team und lass sie Dir unterzeichnen.</a:t>
            </a:r>
          </a:p>
          <a:p>
            <a:r>
              <a:rPr lang="de-DE" dirty="0"/>
              <a:t>Deine Zertifizierung erreichst Du, wenn Du 8 Ideen von mindestens 2 </a:t>
            </a:r>
            <a:r>
              <a:rPr lang="de-DE" dirty="0" smtClean="0"/>
              <a:t>Kollegen aus </a:t>
            </a:r>
            <a:r>
              <a:rPr lang="de-DE" dirty="0"/>
              <a:t>Deinem Team </a:t>
            </a:r>
            <a:r>
              <a:rPr lang="de-DE" dirty="0" smtClean="0"/>
              <a:t>gezeigt hast und sie sie unterschrieben haben.</a:t>
            </a:r>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353</Words>
  <Application>Microsoft Macintosh PowerPoint</Application>
  <PresentationFormat>Benutzerdefiniert</PresentationFormat>
  <Paragraphs>10</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ger_apprentice_training_card_template_mm_cc</vt:lpstr>
      <vt:lpstr>IDEEN EINFANGEN</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32</cp:revision>
  <cp:lastPrinted>2015-03-26T09:33:33Z</cp:lastPrinted>
  <dcterms:created xsi:type="dcterms:W3CDTF">2015-03-26T08:30:55Z</dcterms:created>
  <dcterms:modified xsi:type="dcterms:W3CDTF">2015-11-22T17:23:00Z</dcterms:modified>
</cp:coreProperties>
</file>