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1676">
          <p15:clr>
            <a:srgbClr val="A4A3A4"/>
          </p15:clr>
        </p15:guide>
        <p15:guide id="2" pos="23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94674"/>
  </p:normalViewPr>
  <p:slideViewPr>
    <p:cSldViewPr snapToGrid="0" snapToObjects="1">
      <p:cViewPr>
        <p:scale>
          <a:sx n="199" d="100"/>
          <a:sy n="199" d="100"/>
        </p:scale>
        <p:origin x="344" y="-1136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5363" y="685800"/>
            <a:ext cx="48672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34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MEIN</a:t>
            </a:r>
            <a:r>
              <a:rPr lang="de-DE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TRAININGSSCHRITT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3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589975"/>
            <a:ext cx="6105858" cy="73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Ziel - was ist das übergeordnete Ziel, zu dem mein Trainingsschritt beiträgt ?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18217" y="1420875"/>
            <a:ext cx="7054453" cy="7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Move Welchen Trainingsschritt möchte ich machen?</a:t>
            </a:r>
            <a:endParaRPr sz="1000" cap="all" dirty="0">
              <a:solidFill>
                <a:srgbClr val="5D5E5F"/>
              </a:solidFill>
            </a:endParaRP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3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3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3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3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39285" y="4984188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13.07.16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99879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5040136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defTabSz="403387" eaLnBrk="1" hangingPunct="1">
        <a:defRPr sz="2400" b="1" cap="none" baseline="0">
          <a:solidFill>
            <a:srgbClr val="1191D1"/>
          </a:solidFill>
          <a:latin typeface="Avenir Heavy" charset="0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none" baseline="0">
          <a:solidFill>
            <a:srgbClr val="5D5E5F"/>
          </a:solidFill>
          <a:latin typeface="Avenir Heavy" charset="0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3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3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3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3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6218" y="2309365"/>
            <a:ext cx="7002682" cy="263312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l" rtl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Trainingsversprechen</a:t>
            </a:r>
            <a:endParaRPr lang="de-DE" dirty="0"/>
          </a:p>
          <a:p>
            <a:pPr marL="0" indent="0">
              <a:lnSpc>
                <a:spcPct val="100000"/>
              </a:lnSpc>
            </a:pPr>
            <a:endParaRPr lang="de-DE" cap="all" dirty="0"/>
          </a:p>
        </p:txBody>
      </p:sp>
      <p:sp>
        <p:nvSpPr>
          <p:cNvPr id="5" name="Shape 8"/>
          <p:cNvSpPr txBox="1">
            <a:spLocks/>
          </p:cNvSpPr>
          <p:nvPr/>
        </p:nvSpPr>
        <p:spPr>
          <a:xfrm>
            <a:off x="1099293" y="580325"/>
            <a:ext cx="6169608" cy="736183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defTabSz="403387" eaLnBrk="1" hangingPunct="1">
              <a:defRPr sz="2400" b="1" cap="none" baseline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defRPr>
            </a:lvl1pPr>
            <a:lvl2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2000" cap="all" dirty="0" smtClean="0">
                <a:solidFill>
                  <a:srgbClr val="0F91D2"/>
                </a:solidFill>
                <a:latin typeface="Avenir Heavy" charset="0"/>
                <a:ea typeface="Avenir Heavy" charset="0"/>
                <a:cs typeface="Avenir Heavy" charset="0"/>
              </a:rPr>
              <a:t>Ziel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847177" y="580325"/>
            <a:ext cx="534697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was ist das übergeordnete Ziel, zu dem mein Trainingsschritt beiträgt 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06753" y="1449957"/>
            <a:ext cx="3556419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indent="0">
              <a:lnSpc>
                <a:spcPct val="100000"/>
              </a:lnSpc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Welchen Trainingsschritt möchte </a:t>
            </a:r>
            <a:r>
              <a:rPr lang="de-DE" sz="1000" cap="all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ich </a:t>
            </a:r>
            <a:r>
              <a:rPr lang="de-DE" sz="1000" cap="all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machen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  <a:sym typeface="Avenir Book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266217" y="1449957"/>
            <a:ext cx="7002683" cy="73753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Move</a:t>
            </a:r>
            <a:endParaRPr lang="de-DE" cap="all" dirty="0"/>
          </a:p>
        </p:txBody>
      </p:sp>
      <p:sp>
        <p:nvSpPr>
          <p:cNvPr id="11" name="Textfeld 10"/>
          <p:cNvSpPr txBox="1"/>
          <p:nvPr/>
        </p:nvSpPr>
        <p:spPr>
          <a:xfrm>
            <a:off x="4164330" y="2320939"/>
            <a:ext cx="298254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r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Auf welche Art und Weise möchte ich</a:t>
            </a:r>
            <a:b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</a:b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meinen </a:t>
            </a: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Trainingsschritt </a:t>
            </a: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durchführen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66217" y="2673745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Gerade Verbindung 17"/>
          <p:cNvCxnSpPr/>
          <p:nvPr/>
        </p:nvCxnSpPr>
        <p:spPr>
          <a:xfrm>
            <a:off x="266216" y="3786843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feld 1"/>
          <p:cNvSpPr txBox="1"/>
          <p:nvPr/>
        </p:nvSpPr>
        <p:spPr>
          <a:xfrm>
            <a:off x="1531360" y="2733397"/>
            <a:ext cx="1852426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l" rtl="0" latinLnBrk="1" hangingPunct="0">
              <a:spcAft>
                <a:spcPts val="300"/>
              </a:spcAft>
            </a:pPr>
            <a:r>
              <a:rPr lang="de-DE" sz="1000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Durchführungen im Zeitraum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1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2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4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8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55574" y="2733397"/>
            <a:ext cx="86658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Dauer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immer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 Woche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 Wochen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3 Wochen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80202" y="2733397"/>
            <a:ext cx="84574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Begleiter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ehr als 2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3746" y="3833143"/>
            <a:ext cx="114389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Trainingsgruppe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allein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Pairing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of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Teams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754404" y="3833143"/>
            <a:ext cx="368424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Dokumentation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jeder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iederholung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nach jeder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Wdh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. und Erfahrungsbericht nach Trainingsende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622846" y="3833143"/>
            <a:ext cx="143243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Öffentlichkeit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Begleiter/ 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Peer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/ Projekt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Öffentlich (z.B. Blog)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2797" y="2733397"/>
            <a:ext cx="2229516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Feedback der </a:t>
            </a: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Begleiter</a:t>
            </a:r>
            <a:endParaRPr lang="de-DE" sz="1000" dirty="0" smtClean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eines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 und nach dem Training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Vor, während, nach dem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Training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34266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Gerade Verbindung 23"/>
          <p:cNvCxnSpPr/>
          <p:nvPr/>
        </p:nvCxnSpPr>
        <p:spPr>
          <a:xfrm>
            <a:off x="349748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Gerade Verbindung 24"/>
          <p:cNvCxnSpPr/>
          <p:nvPr/>
        </p:nvCxnSpPr>
        <p:spPr>
          <a:xfrm>
            <a:off x="4818926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Gerade Verbindung 25"/>
          <p:cNvCxnSpPr/>
          <p:nvPr/>
        </p:nvCxnSpPr>
        <p:spPr>
          <a:xfrm>
            <a:off x="1668873" y="3780509"/>
            <a:ext cx="0" cy="1157251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Gerade Verbindung 26"/>
          <p:cNvCxnSpPr/>
          <p:nvPr/>
        </p:nvCxnSpPr>
        <p:spPr>
          <a:xfrm>
            <a:off x="5539598" y="3780509"/>
            <a:ext cx="0" cy="1157251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984794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er_training_card_template_am_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äsentation1" id="{1070370B-76A8-1B4B-A70B-0495C6E0BD46}" vid="{9E8148EB-03BF-EE45-BF00-E646EB6C14E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</Template>
  <TotalTime>0</TotalTime>
  <Words>108</Words>
  <Application>Microsoft Macintosh PowerPoint</Application>
  <PresentationFormat>Benutzerdefiniert</PresentationFormat>
  <Paragraphs>41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AppleSymbols</vt:lpstr>
      <vt:lpstr>Avenir Book</vt:lpstr>
      <vt:lpstr>Avenir Heavy</vt:lpstr>
      <vt:lpstr>Avenir Light</vt:lpstr>
      <vt:lpstr>Calibri</vt:lpstr>
      <vt:lpstr>Helvetica Neue</vt:lpstr>
      <vt:lpstr>ger_training_card_template_am_cc</vt:lpstr>
      <vt:lpstr>PowerPoint-Präsentation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Silke Kainzbauer</dc:creator>
  <cp:lastModifiedBy>Silke Kainzbauer</cp:lastModifiedBy>
  <cp:revision>24</cp:revision>
  <cp:lastPrinted>2016-07-13T18:31:09Z</cp:lastPrinted>
  <dcterms:created xsi:type="dcterms:W3CDTF">2016-07-10T12:43:37Z</dcterms:created>
  <dcterms:modified xsi:type="dcterms:W3CDTF">2016-07-13T20:22:56Z</dcterms:modified>
</cp:coreProperties>
</file>