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504"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05.11.15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lang="de-DE"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p>
          <a:p>
            <a:pPr lvl="0" algn="ctr">
              <a:defRPr sz="1800"/>
            </a:pPr>
            <a:endParaRPr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1" y="674138"/>
            <a:ext cx="6081957" cy="461667"/>
          </a:xfrm>
        </p:spPr>
        <p:txBody>
          <a:bodyPr/>
          <a:lstStyle/>
          <a:p>
            <a:r>
              <a:rPr lang="de-DE" dirty="0" smtClean="0"/>
              <a:t>Zu welchem Text </a:t>
            </a:r>
            <a:r>
              <a:rPr lang="de-DE" dirty="0">
                <a:latin typeface="Avenir Light"/>
                <a:cs typeface="Avenir Light"/>
              </a:rPr>
              <a:t>geht </a:t>
            </a:r>
            <a:r>
              <a:rPr lang="de-DE" dirty="0" smtClean="0">
                <a:latin typeface="Avenir Light"/>
                <a:cs typeface="Avenir Light"/>
              </a:rPr>
              <a:t>die Energie ?</a:t>
            </a:r>
            <a:endParaRPr lang="de-DE" dirty="0"/>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Autofit/>
          </a:bodyPr>
          <a:lstStyle/>
          <a:p>
            <a:pPr>
              <a:lnSpc>
                <a:spcPts val="1500"/>
              </a:lnSpc>
              <a:spcBef>
                <a:spcPts val="800"/>
              </a:spcBef>
            </a:pPr>
            <a:r>
              <a:rPr lang="de-DE" sz="1050" dirty="0" smtClean="0"/>
              <a:t>Schreiben ist kreative Arbeit und gute Texte schreibst Du dann, wenn Du wirklich Lust auf diese </a:t>
            </a:r>
            <a:r>
              <a:rPr lang="de-DE" sz="1050" dirty="0" err="1" smtClean="0"/>
              <a:t>Textidee</a:t>
            </a:r>
            <a:r>
              <a:rPr lang="de-DE" sz="1050" dirty="0" smtClean="0"/>
              <a:t> hast. </a:t>
            </a:r>
          </a:p>
          <a:p>
            <a:pPr>
              <a:lnSpc>
                <a:spcPts val="1500"/>
              </a:lnSpc>
              <a:spcBef>
                <a:spcPts val="800"/>
              </a:spcBef>
            </a:pPr>
            <a:r>
              <a:rPr lang="de-DE" sz="1050" dirty="0" smtClean="0"/>
              <a:t>Deshalb solltest Du Dich so gut Du es vermagst von rationalen Einschränkungen befreien und Deine Ideenliste, Dein </a:t>
            </a:r>
            <a:r>
              <a:rPr lang="de-DE" sz="1050" dirty="0" err="1" smtClean="0"/>
              <a:t>Backlog</a:t>
            </a:r>
            <a:r>
              <a:rPr lang="de-DE" sz="1050" dirty="0" smtClean="0"/>
              <a:t> nach einer einfachen Frage ordnen: Wohin geht meine Energie?</a:t>
            </a:r>
          </a:p>
          <a:p>
            <a:pPr>
              <a:lnSpc>
                <a:spcPts val="1500"/>
              </a:lnSpc>
              <a:spcBef>
                <a:spcPts val="800"/>
              </a:spcBef>
            </a:pPr>
            <a:r>
              <a:rPr lang="de-DE" sz="1050" dirty="0" smtClean="0"/>
              <a:t>Beginne, Dir Dein </a:t>
            </a:r>
            <a:r>
              <a:rPr lang="de-DE" sz="1050" dirty="0" err="1" smtClean="0"/>
              <a:t>Backlog</a:t>
            </a:r>
            <a:r>
              <a:rPr lang="de-DE" sz="1050" dirty="0" smtClean="0"/>
              <a:t> mehrfach </a:t>
            </a:r>
            <a:r>
              <a:rPr lang="de-DE" sz="1050" dirty="0"/>
              <a:t>die Woche </a:t>
            </a:r>
            <a:r>
              <a:rPr lang="de-DE" sz="1050" dirty="0" smtClean="0"/>
              <a:t>vorzunehmen </a:t>
            </a:r>
            <a:r>
              <a:rPr lang="de-DE" sz="1050" dirty="0"/>
              <a:t>und </a:t>
            </a:r>
            <a:r>
              <a:rPr lang="de-DE" sz="1050" dirty="0" smtClean="0"/>
              <a:t>Dich damit zu beschäftigen.</a:t>
            </a:r>
          </a:p>
          <a:p>
            <a:pPr>
              <a:lnSpc>
                <a:spcPts val="1500"/>
              </a:lnSpc>
              <a:spcBef>
                <a:spcPts val="800"/>
              </a:spcBef>
            </a:pPr>
            <a:r>
              <a:rPr lang="de-DE" sz="1050" dirty="0" smtClean="0"/>
              <a:t>Geh die </a:t>
            </a:r>
            <a:r>
              <a:rPr lang="de-DE" sz="1050" dirty="0" smtClean="0"/>
              <a:t>Textideen durch </a:t>
            </a:r>
            <a:r>
              <a:rPr lang="de-DE" sz="1050" dirty="0" smtClean="0"/>
              <a:t>und schaue, auf </a:t>
            </a:r>
            <a:r>
              <a:rPr lang="de-DE" sz="1050" smtClean="0"/>
              <a:t>welche </a:t>
            </a:r>
            <a:r>
              <a:rPr lang="de-DE" sz="1050" smtClean="0"/>
              <a:t>Du </a:t>
            </a:r>
            <a:r>
              <a:rPr lang="de-DE" sz="1050" dirty="0" smtClean="0"/>
              <a:t>mehr </a:t>
            </a:r>
            <a:r>
              <a:rPr lang="de-DE" sz="1050" dirty="0"/>
              <a:t>L</a:t>
            </a:r>
            <a:r>
              <a:rPr lang="de-DE" sz="1050" dirty="0" smtClean="0"/>
              <a:t>ust hast, auf welche gerade weniger. </a:t>
            </a:r>
          </a:p>
          <a:p>
            <a:pPr>
              <a:lnSpc>
                <a:spcPts val="1500"/>
              </a:lnSpc>
              <a:spcBef>
                <a:spcPts val="800"/>
              </a:spcBef>
            </a:pPr>
            <a:r>
              <a:rPr lang="de-DE" sz="1050" dirty="0" smtClean="0"/>
              <a:t>Das ist ein innerer Wahrnehmungsprozess, der verlangt, ehrlich mit sich selbst zu sein und der sich nicht an äußeren Zwängen (z.B. welchen Text Du rational für am Sinnvollsten hältst) orientieren sollte.</a:t>
            </a:r>
          </a:p>
          <a:p>
            <a:pPr>
              <a:lnSpc>
                <a:spcPts val="1500"/>
              </a:lnSpc>
              <a:spcBef>
                <a:spcPts val="800"/>
              </a:spcBef>
            </a:pPr>
            <a:r>
              <a:rPr lang="de-DE" sz="1050" dirty="0" smtClean="0"/>
              <a:t>Nimm Dir Story für Story vor und lass Dein </a:t>
            </a:r>
            <a:r>
              <a:rPr lang="de-DE" sz="1050" dirty="0"/>
              <a:t>B</a:t>
            </a:r>
            <a:r>
              <a:rPr lang="de-DE" sz="1050" dirty="0" smtClean="0"/>
              <a:t>auchgefühl entscheiden, welchen Text Du am liebsten schreiben würdest. Gnadenlos subjektiv.</a:t>
            </a:r>
          </a:p>
          <a:p>
            <a:pPr>
              <a:lnSpc>
                <a:spcPts val="1500"/>
              </a:lnSpc>
              <a:spcBef>
                <a:spcPts val="800"/>
              </a:spcBef>
            </a:pPr>
            <a:r>
              <a:rPr lang="de-DE" sz="1050" dirty="0" smtClean="0"/>
              <a:t>Dabei solltest Du die Textideen sortieren. Zum Schluss sollte diejenige ganz oben stehen, auf die Du selbst am meisten Lust hast und die weiteren Ideen in absteigender Reihenfolge.</a:t>
            </a:r>
          </a:p>
          <a:p>
            <a:pPr>
              <a:lnSpc>
                <a:spcPts val="1500"/>
              </a:lnSpc>
              <a:spcBef>
                <a:spcPts val="800"/>
              </a:spcBef>
            </a:pPr>
            <a:r>
              <a:rPr lang="de-DE" sz="1050" dirty="0" smtClean="0"/>
              <a:t>Während Du das </a:t>
            </a:r>
            <a:r>
              <a:rPr lang="de-DE" sz="1050" dirty="0" err="1" smtClean="0"/>
              <a:t>Backlog</a:t>
            </a:r>
            <a:r>
              <a:rPr lang="de-DE" sz="1050" dirty="0" smtClean="0"/>
              <a:t> für Dich alleine durchgehst, kannst Du zu den Textideen weitere Notizen </a:t>
            </a:r>
            <a:r>
              <a:rPr lang="de-DE" sz="1050" dirty="0"/>
              <a:t>machen, </a:t>
            </a:r>
            <a:r>
              <a:rPr lang="de-DE" sz="1050" dirty="0" smtClean="0"/>
              <a:t>immer wieder neu sortieren und auch neue Ideen hinzufügen.</a:t>
            </a:r>
            <a:endParaRPr lang="de-DE" sz="1050"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pPr lvl="0">
              <a:lnSpc>
                <a:spcPts val="1500"/>
              </a:lnSpc>
              <a:spcBef>
                <a:spcPts val="800"/>
              </a:spcBef>
            </a:pPr>
            <a:r>
              <a:rPr lang="de-DE" sz="1200" dirty="0" smtClean="0"/>
              <a:t>Nimm Dir 8 mal </a:t>
            </a:r>
            <a:r>
              <a:rPr lang="de-DE" sz="1200" dirty="0"/>
              <a:t>in 2 Wochen </a:t>
            </a:r>
            <a:r>
              <a:rPr lang="de-DE" sz="1200" dirty="0" smtClean="0"/>
              <a:t>mindestens </a:t>
            </a:r>
            <a:r>
              <a:rPr lang="de-DE" sz="1200" dirty="0"/>
              <a:t>1 </a:t>
            </a:r>
            <a:r>
              <a:rPr lang="de-DE" sz="1200" dirty="0" smtClean="0"/>
              <a:t>Tomate (25 min.) Zeit und </a:t>
            </a:r>
            <a:br>
              <a:rPr lang="de-DE" sz="1200" dirty="0" smtClean="0"/>
            </a:br>
            <a:r>
              <a:rPr lang="de-DE" sz="1200" dirty="0" smtClean="0"/>
              <a:t>gehe jedes Mal für Dich alleine Dein Textideen-</a:t>
            </a:r>
            <a:r>
              <a:rPr lang="de-DE" sz="1200" dirty="0" err="1" smtClean="0"/>
              <a:t>Backlog</a:t>
            </a:r>
            <a:r>
              <a:rPr lang="de-DE" sz="1200" dirty="0" smtClean="0"/>
              <a:t> Eintrag für Eintrag durch.</a:t>
            </a:r>
          </a:p>
          <a:p>
            <a:pPr lvl="0">
              <a:lnSpc>
                <a:spcPts val="1500"/>
              </a:lnSpc>
              <a:spcBef>
                <a:spcPts val="800"/>
              </a:spcBef>
            </a:pPr>
            <a:r>
              <a:rPr lang="de-DE" sz="1200" dirty="0" smtClean="0"/>
              <a:t>Sortiere die Einträge dabei so, dass die </a:t>
            </a:r>
            <a:r>
              <a:rPr lang="de-DE" sz="1200" dirty="0" err="1" smtClean="0"/>
              <a:t>Textidee</a:t>
            </a:r>
            <a:r>
              <a:rPr lang="de-DE" sz="1200" dirty="0" smtClean="0"/>
              <a:t>, auf die Du am meisten Lust hast oder die Du für am interessantesten hältst, ganz oben steht, diejenige, auf Die Du am zweitmeisten Lust oder an der Du Interesse hast, auf dem zweiten Platz </a:t>
            </a:r>
            <a:r>
              <a:rPr lang="de-DE" sz="1200" dirty="0" err="1" smtClean="0"/>
              <a:t>usw.bis</a:t>
            </a:r>
            <a:r>
              <a:rPr lang="de-DE" sz="1200" dirty="0" smtClean="0"/>
              <a:t> schließlich die, zu der momentan Deine Energie am wenigsten hingeht, am Ende der Liste erscheint.</a:t>
            </a:r>
          </a:p>
          <a:p>
            <a:pPr lvl="0">
              <a:lnSpc>
                <a:spcPts val="1500"/>
              </a:lnSpc>
              <a:spcBef>
                <a:spcPts val="800"/>
              </a:spcBef>
            </a:pPr>
            <a:r>
              <a:rPr lang="de-DE" sz="1200" dirty="0"/>
              <a:t>Wenn Du Dich mit Deinem </a:t>
            </a:r>
            <a:r>
              <a:rPr lang="de-DE" sz="1200" dirty="0" err="1"/>
              <a:t>Backlog</a:t>
            </a:r>
            <a:r>
              <a:rPr lang="de-DE" sz="1200" dirty="0"/>
              <a:t> beschäftigst, solltest Du auch alle Ideen, </a:t>
            </a:r>
            <a:r>
              <a:rPr lang="de-DE" sz="1200" dirty="0" smtClean="0"/>
              <a:t/>
            </a:r>
            <a:br>
              <a:rPr lang="de-DE" sz="1200" dirty="0" smtClean="0"/>
            </a:br>
            <a:r>
              <a:rPr lang="de-DE" sz="1200" dirty="0" smtClean="0"/>
              <a:t>die Dir </a:t>
            </a:r>
            <a:r>
              <a:rPr lang="de-DE" sz="1200" dirty="0"/>
              <a:t>seit der letzten Backlog-Session eingefallen sind, </a:t>
            </a:r>
            <a:r>
              <a:rPr lang="de-DE" sz="1200" dirty="0" smtClean="0"/>
              <a:t>ergänzen</a:t>
            </a:r>
            <a:r>
              <a:rPr lang="de-DE" sz="1200" dirty="0"/>
              <a:t>, so dass Du nach der Session immer den aktuellen Stand mit allen Informationen im </a:t>
            </a:r>
            <a:r>
              <a:rPr lang="de-DE" sz="1200" dirty="0" err="1"/>
              <a:t>Backlog</a:t>
            </a:r>
            <a:r>
              <a:rPr lang="de-DE" sz="1200" dirty="0"/>
              <a:t> hast.</a:t>
            </a:r>
            <a:endParaRPr lang="de-DE" sz="1200" dirty="0" smtClean="0"/>
          </a:p>
          <a:p>
            <a:pPr lvl="0">
              <a:lnSpc>
                <a:spcPts val="1500"/>
              </a:lnSpc>
              <a:spcBef>
                <a:spcPts val="800"/>
              </a:spcBef>
            </a:pPr>
            <a:r>
              <a:rPr lang="de-DE" sz="1200" dirty="0" smtClean="0"/>
              <a:t>Zeige Dein </a:t>
            </a:r>
            <a:r>
              <a:rPr lang="de-DE" sz="1200" dirty="0" err="1" smtClean="0"/>
              <a:t>Backlog</a:t>
            </a:r>
            <a:r>
              <a:rPr lang="de-DE" sz="1200" dirty="0" smtClean="0"/>
              <a:t> Deinem </a:t>
            </a:r>
            <a:r>
              <a:rPr lang="de-DE" sz="1200" dirty="0"/>
              <a:t>T</a:t>
            </a:r>
            <a:r>
              <a:rPr lang="de-DE" sz="1200" dirty="0" smtClean="0"/>
              <a:t>eam oder Deinen Trainingspartnern.</a:t>
            </a:r>
            <a:endParaRPr sz="12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229</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Zu welchem Text geht die Energie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18</cp:revision>
  <dcterms:modified xsi:type="dcterms:W3CDTF">2015-11-05T20:02:54Z</dcterms:modified>
</cp:coreProperties>
</file>