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" ContentType="image/t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/>
    <p:restoredTop sz="94671"/>
  </p:normalViewPr>
  <p:slideViewPr>
    <p:cSldViewPr snapToGrid="0" snapToObjects="1">
      <p:cViewPr>
        <p:scale>
          <a:sx n="141" d="100"/>
          <a:sy n="141" d="100"/>
        </p:scale>
        <p:origin x="-936" y="-288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-nd/4.0/" TargetMode="External"/><Relationship Id="rId3" Type="http://schemas.openxmlformats.org/officeDocument/2006/relationships/image" Target="../media/image3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73312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25.10.15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2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6" name="pasted-image.ti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/>
          <a:lstStyle/>
          <a:p>
            <a:fld id="{FF5B2BAF-DF38-0A48-A798-0C06E514FD52}" type="datetimeFigureOut">
              <a:rPr lang="de-DE" smtClean="0"/>
              <a:t>25.10.15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84332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TEXT 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0"/>
            <a:endParaRPr lang="de-DE" dirty="0" smtClean="0"/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b="0" baseline="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0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WRI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02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0" indent="0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None/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8707" y="654182"/>
            <a:ext cx="5703570" cy="428301"/>
          </a:xfrm>
        </p:spPr>
        <p:txBody>
          <a:bodyPr/>
          <a:lstStyle/>
          <a:p>
            <a:r>
              <a:rPr lang="de-DE" dirty="0" smtClean="0"/>
              <a:t>SCHREIBEN </a:t>
            </a:r>
            <a:r>
              <a:rPr lang="de-DE" dirty="0" smtClean="0">
                <a:latin typeface="Avenir Light" charset="0"/>
                <a:ea typeface="Avenir Light" charset="0"/>
                <a:cs typeface="Avenir Light" charset="0"/>
              </a:rPr>
              <a:t>BEGINNT MIT EINER IDEE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266026" cy="3502305"/>
          </a:xfrm>
        </p:spPr>
        <p:txBody>
          <a:bodyPr>
            <a:normAutofit/>
          </a:bodyPr>
          <a:lstStyle/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r>
              <a:rPr lang="de-DE" sz="1200" dirty="0" smtClean="0"/>
              <a:t>Was habe ich für Textideen im Kopf, die es aus meiner Sicht wert wären, aufzuschreiben? Welche Texte würde ich gerne lesen und sollten deshalb geschrieben werden?</a:t>
            </a:r>
          </a:p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r>
              <a:rPr lang="de-DE" sz="1200" dirty="0" smtClean="0"/>
              <a:t>Meinen Ideen für Texte Platz zu geben, gibt mir selbst einen größeren Platz in meinem Leben und in meinem Team.</a:t>
            </a:r>
          </a:p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r>
              <a:rPr lang="de-DE" sz="1200" dirty="0" smtClean="0"/>
              <a:t>Das Ziel ist, ein ungeordnetes </a:t>
            </a:r>
            <a:r>
              <a:rPr lang="de-DE" sz="1200" dirty="0" err="1" smtClean="0"/>
              <a:t>Backlog</a:t>
            </a:r>
            <a:r>
              <a:rPr lang="de-DE" sz="1200" dirty="0" smtClean="0"/>
              <a:t> mit all meinen Ideen für Texte zu erstellen, so, wie sie mir einfallen.</a:t>
            </a:r>
            <a:endParaRPr lang="de-DE" sz="1200" dirty="0"/>
          </a:p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r>
              <a:rPr lang="de-DE" sz="1200" dirty="0" smtClean="0"/>
              <a:t>Dafür brauche ich einen Ort, um meine Textideen aufzuschreiben</a:t>
            </a:r>
            <a:r>
              <a:rPr lang="de-DE" sz="1200" dirty="0"/>
              <a:t>. </a:t>
            </a:r>
            <a:endParaRPr lang="de-DE" sz="1200" dirty="0" smtClean="0"/>
          </a:p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r>
              <a:rPr lang="de-DE" sz="1200" dirty="0" smtClean="0"/>
              <a:t>Die </a:t>
            </a:r>
            <a:r>
              <a:rPr lang="de-DE" sz="1200" dirty="0"/>
              <a:t>Form ist dabei weniger wichtig, als das Ziel, einen Ideenfluss für Texte in Gang zu setzen</a:t>
            </a:r>
            <a:endParaRPr lang="de-DE" sz="1200" dirty="0" smtClean="0"/>
          </a:p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r>
              <a:rPr lang="de-DE" sz="1200" dirty="0" smtClean="0"/>
              <a:t>Wenn ich den Schreib-Trainingsplan bearbeiten möchte, ist es sinnvoll, für das </a:t>
            </a:r>
            <a:r>
              <a:rPr lang="de-DE" sz="1200" dirty="0" err="1" smtClean="0"/>
              <a:t>Backlog</a:t>
            </a:r>
            <a:r>
              <a:rPr lang="de-DE" sz="1200" dirty="0" smtClean="0"/>
              <a:t> gleich zu Beginn eine Form zu wählen, in der die Ideen von mir später priorisiert und von anderen bewertet werden können. Das kann ein Blog oder ein anderes </a:t>
            </a:r>
            <a:r>
              <a:rPr lang="de-DE" sz="1200" dirty="0" err="1" smtClean="0"/>
              <a:t>Teamtool</a:t>
            </a:r>
            <a:r>
              <a:rPr lang="de-DE" sz="1200" dirty="0" smtClean="0"/>
              <a:t> sein.</a:t>
            </a:r>
          </a:p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r>
              <a:rPr lang="de-DE" sz="1200" dirty="0" smtClean="0"/>
              <a:t>Ziel ist es, alle Ideen fließen zu lassen, damit neue Ideen nachfließen können. Neue Ideen entstehen, wenn man ihnen Platz gibt, hochkommen zu können. </a:t>
            </a:r>
          </a:p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1166813" y="973847"/>
            <a:ext cx="5293995" cy="462329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>
            <a:lvl1pPr marL="0" indent="0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None/>
              <a:defRPr sz="2300" kern="1200">
                <a:solidFill>
                  <a:srgbClr val="1191D1"/>
                </a:solidFill>
                <a:latin typeface="Avenir Book"/>
                <a:ea typeface="+mn-ea"/>
                <a:cs typeface="Avenir Book"/>
              </a:defRPr>
            </a:lvl1pPr>
            <a:lvl2pPr marL="403388" indent="0" algn="ctr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venir Light"/>
                <a:ea typeface="+mn-ea"/>
                <a:cs typeface="Avenir Light"/>
              </a:defRPr>
            </a:lvl2pPr>
            <a:lvl3pPr marL="806775" indent="0" algn="ctr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venir Light"/>
                <a:ea typeface="+mn-ea"/>
                <a:cs typeface="Avenir Light"/>
              </a:defRPr>
            </a:lvl3pPr>
            <a:lvl4pPr marL="1210163" indent="0" algn="ctr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venir Light"/>
                <a:ea typeface="+mn-ea"/>
                <a:cs typeface="Avenir Light"/>
              </a:defRPr>
            </a:lvl4pPr>
            <a:lvl5pPr marL="1613550" indent="0" algn="ctr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venir Light"/>
                <a:ea typeface="+mn-ea"/>
                <a:cs typeface="Avenir Light"/>
              </a:defRPr>
            </a:lvl5pPr>
            <a:lvl6pPr marL="2016938" indent="0" algn="ctr" defTabSz="403388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20325" indent="0" algn="ctr" defTabSz="403388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23713" indent="0" algn="ctr" defTabSz="403388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27100" indent="0" algn="ctr" defTabSz="403388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 typeface="Arial"/>
              <a:buNone/>
            </a:pPr>
            <a:r>
              <a:rPr lang="de-DE" sz="1000" cap="all" dirty="0" smtClean="0">
                <a:solidFill>
                  <a:srgbClr val="5D5E5F"/>
                </a:solidFill>
              </a:rPr>
              <a:t>Silke </a:t>
            </a:r>
            <a:r>
              <a:rPr lang="de-DE" sz="1000" cap="all" dirty="0" err="1" smtClean="0">
                <a:solidFill>
                  <a:srgbClr val="5D5E5F"/>
                </a:solidFill>
              </a:rPr>
              <a:t>Kainzbauer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-558460" y="2431802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200" dirty="0">
                <a:latin typeface="Avenir Book" charset="0"/>
                <a:ea typeface="Avenir Book" charset="0"/>
                <a:cs typeface="Avenir Book" charset="0"/>
              </a:rPr>
              <a:t>Erstelle ein </a:t>
            </a:r>
            <a:r>
              <a:rPr lang="de-DE" sz="1200" dirty="0" err="1">
                <a:latin typeface="Avenir Book" charset="0"/>
                <a:ea typeface="Avenir Book" charset="0"/>
                <a:cs typeface="Avenir Book" charset="0"/>
              </a:rPr>
              <a:t>Backlog</a:t>
            </a:r>
            <a:r>
              <a:rPr lang="de-DE" sz="1200" dirty="0">
                <a:latin typeface="Avenir Book" charset="0"/>
                <a:ea typeface="Avenir Book" charset="0"/>
                <a:cs typeface="Avenir Book" charset="0"/>
              </a:rPr>
              <a:t> mit Deinen Ideen für Texte.  </a:t>
            </a:r>
          </a:p>
          <a:p>
            <a:r>
              <a:rPr lang="de-DE" sz="1200" dirty="0" smtClean="0">
                <a:latin typeface="Avenir Book" charset="0"/>
                <a:ea typeface="Avenir Book" charset="0"/>
                <a:cs typeface="Avenir Book" charset="0"/>
              </a:rPr>
              <a:t>Dieses </a:t>
            </a:r>
            <a:r>
              <a:rPr lang="de-DE" sz="1200" dirty="0" err="1" smtClean="0">
                <a:latin typeface="Avenir Book" charset="0"/>
                <a:ea typeface="Avenir Book" charset="0"/>
                <a:cs typeface="Avenir Book" charset="0"/>
              </a:rPr>
              <a:t>Backlog</a:t>
            </a:r>
            <a:r>
              <a:rPr lang="de-DE" sz="1200" dirty="0" smtClean="0">
                <a:latin typeface="Avenir Book" charset="0"/>
                <a:ea typeface="Avenir Book" charset="0"/>
                <a:cs typeface="Avenir Book" charset="0"/>
              </a:rPr>
              <a:t> enthält ungeordnet alles, </a:t>
            </a:r>
            <a:r>
              <a:rPr lang="de-DE" sz="1200" dirty="0">
                <a:latin typeface="Avenir Book" charset="0"/>
                <a:ea typeface="Avenir Book" charset="0"/>
                <a:cs typeface="Avenir Book" charset="0"/>
              </a:rPr>
              <a:t>was </a:t>
            </a:r>
            <a:r>
              <a:rPr lang="de-DE" sz="1200" dirty="0" smtClean="0">
                <a:latin typeface="Avenir Book" charset="0"/>
                <a:ea typeface="Avenir Book" charset="0"/>
                <a:cs typeface="Avenir Book" charset="0"/>
              </a:rPr>
              <a:t>Dir an </a:t>
            </a:r>
            <a:r>
              <a:rPr lang="de-DE" sz="1200" dirty="0">
                <a:latin typeface="Avenir Book" charset="0"/>
                <a:ea typeface="Avenir Book" charset="0"/>
                <a:cs typeface="Avenir Book" charset="0"/>
              </a:rPr>
              <a:t>Ideen kommt, worüber </a:t>
            </a:r>
            <a:r>
              <a:rPr lang="de-DE" sz="1200" dirty="0" smtClean="0">
                <a:latin typeface="Avenir Book" charset="0"/>
                <a:ea typeface="Avenir Book" charset="0"/>
                <a:cs typeface="Avenir Book" charset="0"/>
              </a:rPr>
              <a:t>Du schreiben könntest oder auch, welche Texte Du gerne lesen möchtest.</a:t>
            </a:r>
          </a:p>
          <a:p>
            <a:r>
              <a:rPr lang="de-DE" sz="1200" dirty="0" smtClean="0">
                <a:latin typeface="Avenir Book" charset="0"/>
                <a:ea typeface="Avenir Book" charset="0"/>
                <a:cs typeface="Avenir Book" charset="0"/>
              </a:rPr>
              <a:t>Skizziere Deine Idee jeweils kurz oder schreibe sie als Punktliste auf, </a:t>
            </a:r>
            <a:r>
              <a:rPr lang="de-DE" sz="1200" dirty="0">
                <a:latin typeface="Avenir Book" charset="0"/>
                <a:ea typeface="Avenir Book" charset="0"/>
                <a:cs typeface="Avenir Book" charset="0"/>
              </a:rPr>
              <a:t>ohne </a:t>
            </a:r>
            <a:r>
              <a:rPr lang="de-DE" sz="1200" dirty="0" smtClean="0">
                <a:latin typeface="Avenir Book" charset="0"/>
                <a:ea typeface="Avenir Book" charset="0"/>
                <a:cs typeface="Avenir Book" charset="0"/>
              </a:rPr>
              <a:t>dabei den </a:t>
            </a:r>
            <a:r>
              <a:rPr lang="de-DE" sz="1200" dirty="0">
                <a:latin typeface="Avenir Book" charset="0"/>
                <a:ea typeface="Avenir Book" charset="0"/>
                <a:cs typeface="Avenir Book" charset="0"/>
              </a:rPr>
              <a:t>Text zu </a:t>
            </a:r>
            <a:r>
              <a:rPr lang="de-DE" sz="1200" dirty="0" smtClean="0">
                <a:latin typeface="Avenir Book" charset="0"/>
                <a:ea typeface="Avenir Book" charset="0"/>
                <a:cs typeface="Avenir Book" charset="0"/>
              </a:rPr>
              <a:t>schreiben.</a:t>
            </a:r>
          </a:p>
          <a:p>
            <a:r>
              <a:rPr lang="de-DE" sz="1200" dirty="0">
                <a:latin typeface="Avenir Book" charset="0"/>
                <a:ea typeface="Avenir Book" charset="0"/>
                <a:cs typeface="Avenir Book" charset="0"/>
              </a:rPr>
              <a:t>Schreibe in 2 Wochen mindestens 8 Ideen für Texte in das </a:t>
            </a:r>
            <a:r>
              <a:rPr lang="de-DE" sz="1200" dirty="0" err="1">
                <a:latin typeface="Avenir Book" charset="0"/>
                <a:ea typeface="Avenir Book" charset="0"/>
                <a:cs typeface="Avenir Book" charset="0"/>
              </a:rPr>
              <a:t>Backlog</a:t>
            </a:r>
            <a:r>
              <a:rPr lang="de-DE" sz="1200" dirty="0">
                <a:latin typeface="Avenir Book" charset="0"/>
                <a:ea typeface="Avenir Book" charset="0"/>
                <a:cs typeface="Avenir Book" charset="0"/>
              </a:rPr>
              <a:t> und zeige sie Deinem Team oder Deinen Trainingspartnern.</a:t>
            </a:r>
          </a:p>
          <a:p>
            <a:pPr marL="0" indent="0">
              <a:buNone/>
            </a:pPr>
            <a:endParaRPr lang="de-DE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" name="Bild 2" descr="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90" y="3470352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skart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266</Words>
  <Application>Microsoft Macintosh PowerPoint</Application>
  <PresentationFormat>Benutzerdefiniert</PresentationFormat>
  <Paragraphs>13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am_Trainingskarte_Template</vt:lpstr>
      <vt:lpstr>SCHREIBEN BEGINNT MIT EINER IDEE 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51</cp:revision>
  <cp:lastPrinted>2015-03-26T09:33:33Z</cp:lastPrinted>
  <dcterms:created xsi:type="dcterms:W3CDTF">2015-03-26T08:30:55Z</dcterms:created>
  <dcterms:modified xsi:type="dcterms:W3CDTF">2015-10-25T14:37:39Z</dcterms:modified>
</cp:coreProperties>
</file>