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392" y="19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7772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1794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ich machen?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247954" y="2320939"/>
            <a:ext cx="294407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 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82160" y="2733397"/>
            <a:ext cx="1775482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Anzahl der 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Wiederholungen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4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47379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55784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 / 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34085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Automatisierung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107</Words>
  <Application>Microsoft Macintosh PowerPoint</Application>
  <PresentationFormat>Benutzerdefiniert</PresentationFormat>
  <Paragraphs>45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14</cp:revision>
  <cp:lastPrinted>2016-07-10T14:07:27Z</cp:lastPrinted>
  <dcterms:created xsi:type="dcterms:W3CDTF">2016-07-10T12:43:37Z</dcterms:created>
  <dcterms:modified xsi:type="dcterms:W3CDTF">2016-07-10T15:04:52Z</dcterms:modified>
</cp:coreProperties>
</file>