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352" y="-104"/>
      </p:cViewPr>
      <p:guideLst>
        <p:guide orient="horz" pos="657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12.08.15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12.08.15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 smtClean="0"/>
              <a:t>SPIELE </a:t>
            </a:r>
            <a:r>
              <a:rPr lang="de-DE" dirty="0" smtClean="0">
                <a:latin typeface="Avenir Book"/>
                <a:cs typeface="Avenir Book"/>
              </a:rPr>
              <a:t>MIT DER ZEIT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800"/>
              </a:spcBef>
            </a:pPr>
            <a:r>
              <a:rPr lang="de-DE" sz="1100" dirty="0"/>
              <a:t>Die Regeln der Tomatentechnik sind ein Vorschlag und sollen Dir Deine Arbeit erleichtern. Genauso wie die ursprünglichen Regeln, können andere auch gut für Dich sein.</a:t>
            </a:r>
          </a:p>
          <a:p>
            <a:pPr lvl="0">
              <a:spcBef>
                <a:spcPts val="800"/>
              </a:spcBef>
            </a:pPr>
            <a:r>
              <a:rPr lang="de-DE" sz="1100" dirty="0"/>
              <a:t>Um herauszufinden, was in welcher Situation passt, musst Du Verschiedenes ausprobieren.</a:t>
            </a:r>
          </a:p>
          <a:p>
            <a:pPr lvl="0">
              <a:spcBef>
                <a:spcPts val="800"/>
              </a:spcBef>
            </a:pPr>
            <a:r>
              <a:rPr lang="de-DE" sz="1100" dirty="0"/>
              <a:t>Wenn Du mit Spielregeln experimentierst ist es wichtig, </a:t>
            </a:r>
            <a:r>
              <a:rPr lang="de-DE" sz="1100" dirty="0" smtClean="0"/>
              <a:t>Klarheit </a:t>
            </a:r>
            <a:r>
              <a:rPr lang="de-DE" sz="1100" dirty="0"/>
              <a:t>beizubehalten, indem Du Dich vor Beginn der Tomate für eine exakte Regel </a:t>
            </a:r>
            <a:r>
              <a:rPr lang="de-DE" sz="1100" dirty="0" smtClean="0"/>
              <a:t>entscheidest und Deine Regeln auch einmal eine längere Phase lang nicht änderst. </a:t>
            </a:r>
          </a:p>
          <a:p>
            <a:pPr lvl="0">
              <a:spcBef>
                <a:spcPts val="800"/>
              </a:spcBef>
            </a:pPr>
            <a:r>
              <a:rPr lang="de-DE" sz="1100" dirty="0" smtClean="0"/>
              <a:t>Wenn du zu schnell die Regeln änderst oder zu schnell zwischen verschiedenen Regeln hin und her springst kann eine solide Wahrnehmung ausbleiben.</a:t>
            </a:r>
            <a:endParaRPr lang="de-DE" sz="1100" dirty="0"/>
          </a:p>
          <a:p>
            <a:pPr lvl="0">
              <a:spcBef>
                <a:spcPts val="800"/>
              </a:spcBef>
            </a:pPr>
            <a:r>
              <a:rPr lang="de-DE" sz="1100" dirty="0"/>
              <a:t>Ideen für </a:t>
            </a:r>
            <a:r>
              <a:rPr lang="de-DE" sz="1100" dirty="0" smtClean="0"/>
              <a:t>Tomaten-Regeln wären:</a:t>
            </a:r>
          </a:p>
          <a:p>
            <a:pPr lvl="1">
              <a:spcBef>
                <a:spcPts val="800"/>
              </a:spcBef>
            </a:pPr>
            <a:r>
              <a:rPr lang="de-DE" sz="1100" dirty="0" smtClean="0"/>
              <a:t>5 min Tomate, 1min Pause</a:t>
            </a:r>
            <a:endParaRPr lang="de-DE" sz="1100" dirty="0"/>
          </a:p>
          <a:p>
            <a:pPr lvl="1">
              <a:spcBef>
                <a:spcPts val="300"/>
              </a:spcBef>
            </a:pPr>
            <a:r>
              <a:rPr lang="de-DE" sz="1100" dirty="0"/>
              <a:t>15 min Tomate, 3 min Pause</a:t>
            </a:r>
          </a:p>
          <a:p>
            <a:pPr lvl="1">
              <a:spcBef>
                <a:spcPts val="300"/>
              </a:spcBef>
            </a:pPr>
            <a:r>
              <a:rPr lang="de-DE" sz="1100" dirty="0"/>
              <a:t>20 min Tomate, 5 min Pause</a:t>
            </a:r>
          </a:p>
          <a:p>
            <a:pPr lvl="1">
              <a:spcBef>
                <a:spcPts val="300"/>
              </a:spcBef>
            </a:pPr>
            <a:r>
              <a:rPr lang="de-DE" sz="1100" dirty="0"/>
              <a:t>45 min Tomate, 10 min Pause</a:t>
            </a:r>
          </a:p>
          <a:p>
            <a:pPr lvl="1">
              <a:spcBef>
                <a:spcPts val="300"/>
              </a:spcBef>
            </a:pPr>
            <a:r>
              <a:rPr lang="de-DE" sz="1100" dirty="0"/>
              <a:t>Wenn Du früher fertig bist, beginnst Du früher mit der Pause.</a:t>
            </a:r>
          </a:p>
          <a:p>
            <a:pPr lvl="1">
              <a:spcBef>
                <a:spcPts val="300"/>
              </a:spcBef>
            </a:pPr>
            <a:r>
              <a:rPr lang="de-DE" sz="1100" dirty="0"/>
              <a:t>Wenn Du länger brauchst überziehst Du ein wenig.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z="1200" dirty="0" smtClean="0"/>
              <a:t>Trainiere </a:t>
            </a:r>
            <a:r>
              <a:rPr lang="de-DE" sz="1200" dirty="0"/>
              <a:t>in </a:t>
            </a:r>
            <a:r>
              <a:rPr lang="de-DE" sz="1200" dirty="0" smtClean="0"/>
              <a:t>zwei </a:t>
            </a:r>
            <a:r>
              <a:rPr lang="de-DE" sz="1200" dirty="0"/>
              <a:t>Wochen </a:t>
            </a:r>
            <a:r>
              <a:rPr lang="de-DE" sz="1200" dirty="0" smtClean="0"/>
              <a:t>drei Phasen, in denen Du Deine Tomaten-Regeln änderst.</a:t>
            </a:r>
          </a:p>
          <a:p>
            <a:r>
              <a:rPr lang="de-DE" sz="1200" dirty="0" smtClean="0"/>
              <a:t>Jede Phase sollte über 2 - 4 Tagen gehen, an denen Du Tomaten machst.</a:t>
            </a:r>
            <a:endParaRPr lang="de-DE" sz="1200" dirty="0"/>
          </a:p>
          <a:p>
            <a:r>
              <a:rPr lang="de-DE" sz="1200" dirty="0" smtClean="0"/>
              <a:t>Mache mindestens </a:t>
            </a:r>
            <a:r>
              <a:rPr lang="de-DE" sz="1200" dirty="0"/>
              <a:t> </a:t>
            </a:r>
            <a:r>
              <a:rPr lang="de-DE" sz="1200" dirty="0" smtClean="0"/>
              <a:t>3 x 3, also 9 Tomaten.</a:t>
            </a:r>
            <a:endParaRPr lang="de-DE" sz="1200" dirty="0"/>
          </a:p>
          <a:p>
            <a:r>
              <a:rPr lang="de-DE" sz="1200" dirty="0" smtClean="0"/>
              <a:t>Dokumentiere jede </a:t>
            </a:r>
            <a:r>
              <a:rPr lang="de-DE" sz="1200" dirty="0"/>
              <a:t>T</a:t>
            </a:r>
            <a:r>
              <a:rPr lang="de-DE" sz="1200" dirty="0" smtClean="0"/>
              <a:t>omate und notiere auch Antworten auf folgende Wahrnehmungsfragen zu Deinen neuen, vielleicht auch selbst erfundenen Tomaten-Regeln: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Welche Regel tut mir gut?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Halte ich meine Regeln 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Reißt meine Konzentration während der Tomate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Bräuchte ich längere oder kürzere Tomaten? Warum? </a:t>
            </a:r>
          </a:p>
          <a:p>
            <a:endParaRPr lang="de-DE" sz="12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254</Words>
  <Application>Microsoft Macintosh PowerPoint</Application>
  <PresentationFormat>Benutzerdefiniert</PresentationFormat>
  <Paragraphs>20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30</cp:revision>
  <cp:lastPrinted>2015-03-26T09:33:33Z</cp:lastPrinted>
  <dcterms:created xsi:type="dcterms:W3CDTF">2015-03-26T08:30:55Z</dcterms:created>
  <dcterms:modified xsi:type="dcterms:W3CDTF">2015-08-12T11:33:10Z</dcterms:modified>
</cp:coreProperties>
</file>