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AE01"/>
    <a:srgbClr val="229237"/>
    <a:srgbClr val="9DCB82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840" y="-72"/>
      </p:cViewPr>
      <p:guideLst>
        <p:guide orient="horz" pos="872"/>
        <p:guide pos="7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77CBB-2DF5-4D45-BDDD-22DB2684D07E}" type="datetimeFigureOut">
              <a:rPr lang="de-DE" smtClean="0"/>
              <a:t>13.07.15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1D9A-A12A-E345-8B91-B87C205EE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51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A1EEA-8747-224F-96F6-9D3A7D84E6AC}" type="datetimeFigureOut">
              <a:rPr lang="de-DE" smtClean="0"/>
              <a:t>13.07.15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3B2F-4DC1-A74C-A0A7-B929143BC1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076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3B2F-4DC1-A74C-A0A7-B929143BC14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31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  <a:noFill/>
        </p:spPr>
        <p:txBody>
          <a:bodyPr wrap="square" rtlCol="0">
            <a:spAutoFit/>
          </a:bodyPr>
          <a:lstStyle>
            <a:lvl1pPr>
              <a:defRPr lang="de-DE" dirty="0"/>
            </a:lvl1pPr>
          </a:lstStyle>
          <a:p>
            <a:pPr marL="0" lvl="0" algn="l"/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768539"/>
            <a:ext cx="5293995" cy="70614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229237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Master-Untertitelformat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>
            <a:lvl1pPr marL="263525" indent="-263525">
              <a:buSzPct val="200000"/>
              <a:buFontTx/>
              <a:buBlip>
                <a:blip r:embed="rId2"/>
              </a:buBlip>
              <a:defRPr/>
            </a:lvl1pPr>
            <a:lvl2pPr marL="630238" indent="-227013">
              <a:buSzPct val="200000"/>
              <a:buFontTx/>
              <a:buBlip>
                <a:blip r:embed="rId2"/>
              </a:buBlip>
              <a:defRPr/>
            </a:lvl2pPr>
            <a:lvl3pPr marL="1008469" indent="-201694">
              <a:buSzPct val="200000"/>
              <a:buFontTx/>
              <a:buBlip>
                <a:blip r:embed="rId2"/>
              </a:buBlip>
              <a:defRPr/>
            </a:lvl3pPr>
            <a:lvl4pPr marL="1411856" indent="-201694">
              <a:buSzPct val="200000"/>
              <a:buFontTx/>
              <a:buBlip>
                <a:blip r:embed="rId2"/>
              </a:buBlip>
              <a:defRPr/>
            </a:lvl4pPr>
            <a:lvl5pPr marL="1815244" indent="-201694">
              <a:buSzPct val="20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Clr>
                <a:srgbClr val="229237"/>
              </a:buClr>
              <a:buSzPct val="15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229237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229237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229237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ee_apprentic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32" y="3342538"/>
            <a:ext cx="1028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13.07.15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g"/><Relationship Id="rId6" Type="http://schemas.openxmlformats.org/officeDocument/2006/relationships/image" Target="../media/image2.png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0" descr="Signet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5" t="10569" r="20074" b="17503"/>
          <a:stretch/>
        </p:blipFill>
        <p:spPr>
          <a:xfrm>
            <a:off x="213098" y="144915"/>
            <a:ext cx="1079401" cy="12956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13.07.15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DCB82"/>
          </a:solidFill>
          <a:ln>
            <a:solidFill>
              <a:srgbClr val="9DCB8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²"/>
            </a:pPr>
            <a:endParaRPr lang="de-DE" dirty="0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229237"/>
          </a:solidFill>
          <a:ln>
            <a:solidFill>
              <a:srgbClr val="22923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VIS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06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229237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lnSpc>
          <a:spcPct val="150000"/>
        </a:lnSpc>
        <a:spcBef>
          <a:spcPts val="0"/>
        </a:spcBef>
        <a:buClr>
          <a:srgbClr val="229237"/>
        </a:buClr>
        <a:buSzPct val="25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229237"/>
        </a:buClr>
        <a:buSzPct val="17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173163" y="718740"/>
            <a:ext cx="5921628" cy="507456"/>
          </a:xfrm>
        </p:spPr>
        <p:txBody>
          <a:bodyPr/>
          <a:lstStyle/>
          <a:p>
            <a:pPr algn="l"/>
            <a:r>
              <a:rPr lang="de-DE" b="1" dirty="0" smtClean="0">
                <a:solidFill>
                  <a:srgbClr val="00AE01"/>
                </a:solidFill>
              </a:rPr>
              <a:t>LEBEN MIT </a:t>
            </a:r>
            <a:r>
              <a:rPr lang="de-DE" dirty="0" smtClean="0">
                <a:solidFill>
                  <a:srgbClr val="00AE01"/>
                </a:solidFill>
                <a:latin typeface="Avenir Light"/>
                <a:cs typeface="Avenir Light"/>
              </a:rPr>
              <a:t>OHNE VISION </a:t>
            </a:r>
            <a: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  <a:t>IS NICH</a:t>
            </a:r>
            <a:b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</a:br>
            <a: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  <a:t/>
            </a:r>
            <a:br>
              <a:rPr lang="de-DE" dirty="0">
                <a:solidFill>
                  <a:srgbClr val="00AE01"/>
                </a:solidFill>
                <a:latin typeface="Avenir Light"/>
                <a:cs typeface="Avenir Light"/>
              </a:rPr>
            </a:b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4294967295"/>
          </p:nvPr>
        </p:nvSpPr>
        <p:spPr>
          <a:xfrm>
            <a:off x="1040058" y="1385975"/>
            <a:ext cx="6011862" cy="31337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 Vision ist etwas Einzigartiges, das einen neuen Teil von Dir in die Welt bringt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ist immer mit Deiner persönlichen Weiterentwicklung verbunden. Denn wenn Du </a:t>
            </a:r>
            <a:r>
              <a:rPr lang="de-DE" dirty="0" smtClean="0"/>
              <a:t>schon</a:t>
            </a:r>
            <a:br>
              <a:rPr lang="de-DE" dirty="0" smtClean="0"/>
            </a:br>
            <a:r>
              <a:rPr lang="de-DE" dirty="0" smtClean="0"/>
              <a:t>alles könntest </a:t>
            </a:r>
            <a:r>
              <a:rPr lang="de-DE" dirty="0"/>
              <a:t>um die Vision umzusetzen, wäre sie bereits ein Teil Deines Alltags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Jeder Mensch hat mehrere Visionen, auch wenn Du sie nicht gleich findest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Deine Visionen sind nicht außerhalb von Dir, sondern in irgendeiner Form schon immer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Teil </a:t>
            </a:r>
            <a:r>
              <a:rPr lang="de-DE" dirty="0"/>
              <a:t>Deines Lebens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Sie können weder herbeigeredet noch wegdiskutiert werden. Und selbst wenn Du Dich ihnen verweigerst oder sie leugnest, kommen sie zu Dir zurück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 Vision ist immer als ganz konkretes Ziel formulierbar, keine abstrakte Idee, kein Allgemeinplatz, nichts Philosophisches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Visionen sind nicht in Stein gemeißelt, sondern verändern sich über die Zeit, wenn Du Dich mit ihnen beschäftigst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de-DE" dirty="0"/>
              <a:t>Einen echten Visionstext willst Du selbst immer </a:t>
            </a:r>
            <a:r>
              <a:rPr lang="de-DE" dirty="0" smtClean="0"/>
              <a:t>wieder </a:t>
            </a:r>
            <a:r>
              <a:rPr lang="de-DE" dirty="0"/>
              <a:t>gerne lesen. Er berührt Dich und spornt Dich an.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Schreibe mindestens </a:t>
            </a:r>
            <a:r>
              <a:rPr lang="de-DE" sz="1050" dirty="0"/>
              <a:t>drei Blogeinträge, in denen Du für drei verschiedene Bereiche so konkret wie möglich beschreibst, was Du von Dir in die Welt bringen möchtest, was noch nicht da </a:t>
            </a:r>
            <a:r>
              <a:rPr lang="de-DE" sz="1050" dirty="0" smtClean="0"/>
              <a:t>ist.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Es </a:t>
            </a:r>
            <a:r>
              <a:rPr lang="de-DE" sz="1050" dirty="0"/>
              <a:t>sollen keine philosophischen Abhandlungen sein, </a:t>
            </a:r>
            <a:r>
              <a:rPr lang="de-DE" sz="1050" dirty="0" smtClean="0"/>
              <a:t>sondern ganz </a:t>
            </a:r>
            <a:r>
              <a:rPr lang="de-DE" sz="1050" dirty="0"/>
              <a:t>handfest erklären, was Du möchtest</a:t>
            </a:r>
            <a:r>
              <a:rPr lang="de-DE" sz="1050" dirty="0" smtClean="0"/>
              <a:t>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/>
              <a:t>Fordere schriftliches </a:t>
            </a:r>
            <a:r>
              <a:rPr lang="de-DE" sz="1050" dirty="0" smtClean="0"/>
              <a:t>Feedback </a:t>
            </a:r>
            <a:r>
              <a:rPr lang="de-DE" sz="1050" dirty="0"/>
              <a:t>zu deinen Texten von mindestens zwei Trainingspartnern und lasse sie Dir von eins bis fünf Sternen bewerten. Jeder Text braucht im Schnitt mindestens vier Sterne</a:t>
            </a:r>
            <a:r>
              <a:rPr lang="de-DE" sz="1050" dirty="0" smtClean="0"/>
              <a:t>.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Lese Dir Deinen Visionstext nach einem Tag /nach 2 Tagen noch</a:t>
            </a:r>
            <a:br>
              <a:rPr lang="de-DE" sz="1050" dirty="0" smtClean="0"/>
            </a:br>
            <a:r>
              <a:rPr lang="de-DE" sz="1050" dirty="0" smtClean="0"/>
              <a:t> einmal durch und bewerte selbst, wie sehr er Dich innerlich berührt.</a:t>
            </a:r>
            <a:br>
              <a:rPr lang="de-DE" sz="1050" dirty="0" smtClean="0"/>
            </a:br>
            <a:r>
              <a:rPr lang="de-DE" sz="1050" dirty="0" smtClean="0"/>
              <a:t> Bewerte ihn selbst mit 1- 5 Sternen. 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Gibt es einen Aspekt darin, der Dich selbst so berührt, dass Du ihm</a:t>
            </a:r>
            <a:br>
              <a:rPr lang="de-DE" sz="1050" dirty="0" smtClean="0"/>
            </a:br>
            <a:r>
              <a:rPr lang="de-DE" sz="1050" dirty="0" smtClean="0"/>
              <a:t>einen weiteren Visionstext widmen möchtest?</a:t>
            </a:r>
          </a:p>
          <a:p>
            <a:pPr>
              <a:lnSpc>
                <a:spcPts val="1500"/>
              </a:lnSpc>
              <a:spcBef>
                <a:spcPts val="1000"/>
              </a:spcBef>
            </a:pPr>
            <a:r>
              <a:rPr lang="de-DE" sz="1050" dirty="0" smtClean="0"/>
              <a:t>Schreibe diesen Text und lasse ihn wieder bewerten.</a:t>
            </a:r>
            <a:endParaRPr lang="de-DE" sz="1050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ee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ee_Trainingskarte Template.potx</Template>
  <TotalTime>0</TotalTime>
  <Words>129</Words>
  <Application>Microsoft Macintosh PowerPoint</Application>
  <PresentationFormat>Benutzerdefiniert</PresentationFormat>
  <Paragraphs>16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ee_Trainingskarte Template</vt:lpstr>
      <vt:lpstr>LEBEN MIT OHNE VISION IS NICH  </vt:lpstr>
      <vt:lpstr>PowerPoint-Präsentation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Emotional Erwachsen Trainingskarte</dc:title>
  <dc:subject/>
  <dc:creator>Silke Kainzbauer</dc:creator>
  <cp:keywords/>
  <dc:description/>
  <cp:lastModifiedBy>Silke Kainzbauer</cp:lastModifiedBy>
  <cp:revision>45</cp:revision>
  <cp:lastPrinted>2015-03-26T09:33:33Z</cp:lastPrinted>
  <dcterms:created xsi:type="dcterms:W3CDTF">2015-03-26T08:30:55Z</dcterms:created>
  <dcterms:modified xsi:type="dcterms:W3CDTF">2015-07-13T13:10:42Z</dcterms:modified>
  <cp:category/>
</cp:coreProperties>
</file>