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7" d="100"/>
          <a:sy n="167" d="100"/>
        </p:scale>
        <p:origin x="-992" y="-112"/>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smtClean="0"/>
              <a:t>Mastertitelformat bearbeiten</a:t>
            </a:r>
            <a:endParaRPr lang="de-DE"/>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15.07.15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15.07.15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15.07.15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771F302-5F8D-7040-824F-9A5E9428D1CE}" type="datetimeFigureOut">
              <a:rPr lang="de-DE" smtClean="0"/>
              <a:t>15.07.15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smtClean="0"/>
              <a:t>Mastertitelformat bearbeiten</a:t>
            </a:r>
            <a:endParaRPr lang="de-DE"/>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15.07.15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771F302-5F8D-7040-824F-9A5E9428D1CE}" type="datetimeFigureOut">
              <a:rPr lang="de-DE" smtClean="0"/>
              <a:t>15.07.15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smtClean="0"/>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771F302-5F8D-7040-824F-9A5E9428D1CE}" type="datetimeFigureOut">
              <a:rPr lang="de-DE" smtClean="0"/>
              <a:t>15.07.15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2771F302-5F8D-7040-824F-9A5E9428D1CE}" type="datetimeFigureOut">
              <a:rPr lang="de-DE" smtClean="0"/>
              <a:t>15.07.15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15.07.15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smtClean="0"/>
              <a:t>Mastertitelformat bearbeiten</a:t>
            </a:r>
            <a:endParaRPr lang="de-DE"/>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15.07.15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smtClean="0"/>
              <a:t>Mastertitelformat bearbeiten</a:t>
            </a:r>
            <a:endParaRPr lang="de-DE"/>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15.07.15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15.07.15</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01</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smtClean="0">
                <a:solidFill>
                  <a:srgbClr val="7E006B"/>
                </a:solidFill>
                <a:latin typeface="Avenir Heavy"/>
                <a:cs typeface="Avenir Heavy"/>
              </a:rPr>
              <a:t>DAUERLAUF </a:t>
            </a:r>
            <a:r>
              <a:rPr lang="de-DE" sz="2300" dirty="0" smtClean="0">
                <a:solidFill>
                  <a:srgbClr val="7E006B"/>
                </a:solidFill>
                <a:latin typeface="Avenir Book"/>
                <a:cs typeface="Avenir Book"/>
              </a:rPr>
              <a:t>MIT SPRINTS</a:t>
            </a:r>
            <a:endParaRPr lang="de-DE" sz="2300" dirty="0">
              <a:solidFill>
                <a:srgbClr val="7E006B"/>
              </a:solidFill>
              <a:latin typeface="Avenir Book"/>
              <a:cs typeface="Avenir Book"/>
            </a:endParaRPr>
          </a:p>
        </p:txBody>
      </p:sp>
      <p:sp>
        <p:nvSpPr>
          <p:cNvPr id="9" name="Textfeld 8"/>
          <p:cNvSpPr txBox="1"/>
          <p:nvPr/>
        </p:nvSpPr>
        <p:spPr>
          <a:xfrm>
            <a:off x="865450" y="1584056"/>
            <a:ext cx="5942053" cy="3308598"/>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smtClean="0">
                <a:solidFill>
                  <a:srgbClr val="747982"/>
                </a:solidFill>
                <a:latin typeface="Avenir Book"/>
                <a:cs typeface="Avenir Book"/>
              </a:rPr>
              <a:t>Ein Sprint ist eine Zeiteinheit </a:t>
            </a:r>
            <a:r>
              <a:rPr lang="de-DE" sz="1000" dirty="0" smtClean="0">
                <a:solidFill>
                  <a:srgbClr val="616575"/>
                </a:solidFill>
                <a:latin typeface="Avenir Book"/>
                <a:cs typeface="Avenir Book"/>
              </a:rPr>
              <a:t>von</a:t>
            </a:r>
            <a:r>
              <a:rPr lang="de-DE" sz="1000" dirty="0" smtClean="0">
                <a:solidFill>
                  <a:srgbClr val="747982"/>
                </a:solidFill>
                <a:latin typeface="Avenir Book"/>
                <a:cs typeface="Avenir Book"/>
              </a:rPr>
              <a:t> einer bis zu  vier Wochen. Zu Beginn eines Sprints wird seine Dauer festgelegt und dann nicht mehr verändert.</a:t>
            </a:r>
          </a:p>
          <a:p>
            <a:pPr lvl="0">
              <a:buSzPct val="170000"/>
            </a:pPr>
            <a:endParaRPr lang="de-DE" sz="1000" dirty="0" smtClean="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Zum Sprint gehört eine vorherige schriftliche Planung und ein Retrotreffen mit Deiner Lehrkraft oder deinem Team. Der Sprint läuft auf dieses Treffen zu, in dem man seine Ergebnisse zeigt und bespricht wie der Sprint verlaufen ist und was man im nächsten Sprint verbessern kann.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Ein Sprint kann beispielsweise die Zeit zwischen zwei Unterrichtsstunden sein.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Sprints lösen sich unmittelbar ab. Wenn ein Sprint beendet ist beginnt sofort der nächste.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Ein Sprint wird nicht unterbrochen, nachdem er gestartet wurde.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Du stellst Dir Aufgaben für Deinen Sprint, die am Ende zu einem vorzeigbaren Ergebnis führen. Größere Aufgaben kannst du in kleinere Einheiten zerlegen. Diese Aufgaben dokumentierst Du vor Beginn des Sprints in Deinem </a:t>
            </a:r>
            <a:r>
              <a:rPr lang="de-DE" sz="1000" dirty="0" err="1" smtClean="0">
                <a:solidFill>
                  <a:srgbClr val="747982"/>
                </a:solidFill>
                <a:latin typeface="Avenir Book"/>
                <a:cs typeface="Avenir Book"/>
              </a:rPr>
              <a:t>Teamtool</a:t>
            </a:r>
            <a:r>
              <a:rPr lang="de-DE" sz="1000" dirty="0" smtClean="0">
                <a:solidFill>
                  <a:srgbClr val="747982"/>
                </a:solidFill>
                <a:latin typeface="Avenir Book"/>
                <a:cs typeface="Avenir Book"/>
              </a:rPr>
              <a:t>.</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smtClean="0">
                <a:solidFill>
                  <a:srgbClr val="747982"/>
                </a:solidFill>
                <a:latin typeface="Avenir Book"/>
                <a:cs typeface="Avenir Book"/>
              </a:rPr>
              <a:t>Es kommen während dem Sprint keine neuen Aufgaben hinzu und keine weg. Es geht darum eine Wahrnehmung zu erarbeiten, </a:t>
            </a:r>
            <a:r>
              <a:rPr lang="de-DE" sz="1000" dirty="0" err="1" smtClean="0">
                <a:solidFill>
                  <a:srgbClr val="747982"/>
                </a:solidFill>
                <a:latin typeface="Avenir Book"/>
                <a:cs typeface="Avenir Book"/>
              </a:rPr>
              <a:t>wieviel</a:t>
            </a:r>
            <a:r>
              <a:rPr lang="de-DE" sz="1000" dirty="0" smtClean="0">
                <a:solidFill>
                  <a:srgbClr val="747982"/>
                </a:solidFill>
                <a:latin typeface="Avenir Book"/>
                <a:cs typeface="Avenir Book"/>
              </a:rPr>
              <a:t> Du in einem Sprint schaffen kannst und was für Dich sinnvolle vorzeigbare Ziele sind.</a:t>
            </a: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smtClean="0">
                <a:solidFill>
                  <a:srgbClr val="616575"/>
                </a:solidFill>
                <a:latin typeface="Avenir Book"/>
                <a:cs typeface="Avenir Book"/>
              </a:rPr>
              <a:t>REGINA BRANDHUBER</a:t>
            </a:r>
            <a:endParaRPr lang="de-DE" sz="1000" dirty="0">
              <a:solidFill>
                <a:srgbClr val="616575"/>
              </a:solidFill>
              <a:latin typeface="Avenir Book"/>
              <a:cs typeface="Avenir Book"/>
            </a:endParaRP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04</a:t>
            </a:r>
            <a:endParaRPr lang="de-DE" sz="1050" b="1" dirty="0">
              <a:solidFill>
                <a:schemeClr val="bg1"/>
              </a:solidFill>
              <a:latin typeface="Avenir Heavy"/>
              <a:cs typeface="Avenir Heavy"/>
            </a:endParaRP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1477328"/>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smtClean="0">
                <a:solidFill>
                  <a:srgbClr val="747982"/>
                </a:solidFill>
                <a:latin typeface="Avenir Book"/>
                <a:cs typeface="Avenir Book"/>
              </a:rPr>
              <a:t>Plane zwei Sprints von je einer Woche. </a:t>
            </a:r>
          </a:p>
          <a:p>
            <a:pPr marL="271463" indent="-271463">
              <a:buSzPct val="170000"/>
              <a:buBlip>
                <a:blip r:embed="rId3"/>
              </a:buBlip>
            </a:pPr>
            <a:endParaRPr lang="de-DE" sz="1000" dirty="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buSzPct val="170000"/>
              <a:buBlip>
                <a:blip r:embed="rId3"/>
              </a:buBlip>
            </a:pPr>
            <a:endParaRPr lang="de-DE" sz="1000" dirty="0">
              <a:solidFill>
                <a:srgbClr val="747982"/>
              </a:solidFill>
              <a:latin typeface="Avenir Book"/>
              <a:cs typeface="Avenir Book"/>
            </a:endParaRPr>
          </a:p>
          <a:p>
            <a:pPr marL="271463" indent="-271463">
              <a:buSzPct val="170000"/>
              <a:buBlip>
                <a:blip r:embed="rId3"/>
              </a:buBlip>
            </a:pPr>
            <a:r>
              <a:rPr lang="de-DE" sz="1000" dirty="0" smtClean="0">
                <a:solidFill>
                  <a:srgbClr val="747982"/>
                </a:solidFill>
                <a:latin typeface="Avenir Book"/>
                <a:cs typeface="Avenir Book"/>
              </a:rPr>
              <a:t>Es ist unabhängig davon, ob alle Aufgaben im Sprint erledigt wurden. Sie rutschen in den nächsten Sprint. Ein Sprint kann als abgeschlossen gelten, wenn noch Aufgaben übrig sind. Wichtig ist, dass das Ergebnis vorzeigbar ist.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251</Words>
  <Application>Microsoft Macintosh PowerPoint</Application>
  <PresentationFormat>Benutzerdefiniert</PresentationFormat>
  <Paragraphs>23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Office-Design</vt:lpstr>
      <vt:lpstr>PowerPoint-Präsentation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2</cp:revision>
  <cp:lastPrinted>2015-07-15T08:28:55Z</cp:lastPrinted>
  <dcterms:created xsi:type="dcterms:W3CDTF">2015-03-27T21:35:58Z</dcterms:created>
  <dcterms:modified xsi:type="dcterms:W3CDTF">2015-07-15T08:30:28Z</dcterms:modified>
</cp:coreProperties>
</file>